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75" r:id="rId1"/>
  </p:sldMasterIdLst>
  <p:notesMasterIdLst>
    <p:notesMasterId r:id="rId50"/>
  </p:notesMasterIdLst>
  <p:sldIdLst>
    <p:sldId id="256" r:id="rId2"/>
    <p:sldId id="257" r:id="rId3"/>
    <p:sldId id="264" r:id="rId4"/>
    <p:sldId id="272" r:id="rId5"/>
    <p:sldId id="271" r:id="rId6"/>
    <p:sldId id="301" r:id="rId7"/>
    <p:sldId id="302" r:id="rId8"/>
    <p:sldId id="303" r:id="rId9"/>
    <p:sldId id="304" r:id="rId10"/>
    <p:sldId id="305" r:id="rId11"/>
    <p:sldId id="306" r:id="rId12"/>
    <p:sldId id="307" r:id="rId13"/>
    <p:sldId id="308" r:id="rId14"/>
    <p:sldId id="309" r:id="rId15"/>
    <p:sldId id="260" r:id="rId16"/>
    <p:sldId id="267" r:id="rId17"/>
    <p:sldId id="293" r:id="rId18"/>
    <p:sldId id="273" r:id="rId19"/>
    <p:sldId id="274" r:id="rId20"/>
    <p:sldId id="275" r:id="rId21"/>
    <p:sldId id="276" r:id="rId22"/>
    <p:sldId id="277" r:id="rId23"/>
    <p:sldId id="278" r:id="rId24"/>
    <p:sldId id="279" r:id="rId25"/>
    <p:sldId id="280" r:id="rId26"/>
    <p:sldId id="282" r:id="rId27"/>
    <p:sldId id="281" r:id="rId28"/>
    <p:sldId id="313" r:id="rId29"/>
    <p:sldId id="314" r:id="rId30"/>
    <p:sldId id="283" r:id="rId31"/>
    <p:sldId id="284" r:id="rId32"/>
    <p:sldId id="285" r:id="rId33"/>
    <p:sldId id="286" r:id="rId34"/>
    <p:sldId id="287" r:id="rId35"/>
    <p:sldId id="288" r:id="rId36"/>
    <p:sldId id="289" r:id="rId37"/>
    <p:sldId id="290" r:id="rId38"/>
    <p:sldId id="294" r:id="rId39"/>
    <p:sldId id="295" r:id="rId40"/>
    <p:sldId id="315" r:id="rId41"/>
    <p:sldId id="316" r:id="rId42"/>
    <p:sldId id="296" r:id="rId43"/>
    <p:sldId id="297" r:id="rId44"/>
    <p:sldId id="298" r:id="rId45"/>
    <p:sldId id="291" r:id="rId46"/>
    <p:sldId id="311" r:id="rId47"/>
    <p:sldId id="312" r:id="rId48"/>
    <p:sldId id="266" r:id="rId49"/>
  </p:sldIdLst>
  <p:sldSz cx="12192000" cy="6858000"/>
  <p:notesSz cx="6858000" cy="9144000"/>
  <p:defaultTex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83" d="100"/>
          <a:sy n="83" d="100"/>
        </p:scale>
        <p:origin x="658" y="72"/>
      </p:cViewPr>
      <p:guideLst>
        <p:guide orient="horz" pos="2160"/>
        <p:guide pos="384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7A298D4-D88D-4364-A33B-23E24AB71A55}" type="datetimeFigureOut">
              <a:rPr lang="en-IN" smtClean="0"/>
              <a:t>08-05-2023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F042E9E-4246-4956-99F2-F74ABDA4DB01}" type="slidenum">
              <a:rPr lang="en-IN" smtClean="0"/>
              <a:t>‹#›</a:t>
            </a:fld>
            <a:endParaRPr lang="en-IN"/>
          </a:p>
        </p:txBody>
      </p:sp>
    </p:spTree>
    <p:extLst>
      <p:ext uri="{BB962C8B-B14F-4D97-AF65-F5344CB8AC3E}">
        <p14:creationId xmlns:p14="http://schemas.microsoft.com/office/powerpoint/2010/main" val="35152063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6F042E9E-4246-4956-99F2-F74ABDA4DB01}" type="slidenum">
              <a:rPr lang="en-IN" smtClean="0"/>
              <a:t>13</a:t>
            </a:fld>
            <a:endParaRPr lang="en-IN"/>
          </a:p>
        </p:txBody>
      </p:sp>
    </p:spTree>
    <p:extLst>
      <p:ext uri="{BB962C8B-B14F-4D97-AF65-F5344CB8AC3E}">
        <p14:creationId xmlns:p14="http://schemas.microsoft.com/office/powerpoint/2010/main" val="8537414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smtClean="0"/>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pPr>
              <a:defRPr/>
            </a:pPr>
            <a:fld id="{745D6279-0A57-47D2-A53A-36A5F839227B}" type="datetimeFigureOut">
              <a:rPr lang="en-US" smtClean="0"/>
              <a:pPr>
                <a:defRPr/>
              </a:pPr>
              <a:t>5/8/2023</a:t>
            </a:fld>
            <a:endParaRPr lang="en-US"/>
          </a:p>
        </p:txBody>
      </p:sp>
      <p:sp>
        <p:nvSpPr>
          <p:cNvPr id="5" name="Footer Placeholder 4"/>
          <p:cNvSpPr>
            <a:spLocks noGrp="1"/>
          </p:cNvSpPr>
          <p:nvPr>
            <p:ph type="ftr" sz="quarter" idx="11"/>
          </p:nvPr>
        </p:nvSpPr>
        <p:spPr/>
        <p:txBody>
          <a:bodyPr/>
          <a:lstStyle/>
          <a:p>
            <a:pPr>
              <a:defRPr/>
            </a:pPr>
            <a:endParaRPr lang="en-US"/>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C42B5982-1045-4B0C-99D8-7335AB6AB848}" type="slidenum">
              <a:rPr lang="en-US" altLang="en-US" smtClean="0"/>
              <a:pPr/>
              <a:t>‹#›</a:t>
            </a:fld>
            <a:endParaRPr lang="en-US" altLang="en-US"/>
          </a:p>
        </p:txBody>
      </p:sp>
    </p:spTree>
    <p:extLst>
      <p:ext uri="{BB962C8B-B14F-4D97-AF65-F5344CB8AC3E}">
        <p14:creationId xmlns:p14="http://schemas.microsoft.com/office/powerpoint/2010/main" val="2231698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pPr>
              <a:defRPr/>
            </a:pPr>
            <a:fld id="{8B44E8B9-0BC9-4A15-811B-F19C94C0E051}" type="datetimeFigureOut">
              <a:rPr lang="en-US" smtClean="0"/>
              <a:pPr>
                <a:defRPr/>
              </a:pPr>
              <a:t>5/8/2023</a:t>
            </a:fld>
            <a:endParaRPr lang="en-US"/>
          </a:p>
        </p:txBody>
      </p:sp>
      <p:sp>
        <p:nvSpPr>
          <p:cNvPr id="5" name="Footer Placeholder 4"/>
          <p:cNvSpPr>
            <a:spLocks noGrp="1"/>
          </p:cNvSpPr>
          <p:nvPr>
            <p:ph type="ftr" sz="quarter" idx="11"/>
          </p:nvPr>
        </p:nvSpPr>
        <p:spPr/>
        <p:txBody>
          <a:bodyPr/>
          <a:lstStyle/>
          <a:p>
            <a:pPr>
              <a:defRPr/>
            </a:pPr>
            <a:endParaRPr 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7DA0EF3F-FBAF-49A7-9846-37062297CEBA}" type="slidenum">
              <a:rPr lang="en-US" altLang="en-US" smtClean="0"/>
              <a:pPr/>
              <a:t>‹#›</a:t>
            </a:fld>
            <a:endParaRPr lang="en-US" altLang="en-US"/>
          </a:p>
        </p:txBody>
      </p:sp>
    </p:spTree>
    <p:extLst>
      <p:ext uri="{BB962C8B-B14F-4D97-AF65-F5344CB8AC3E}">
        <p14:creationId xmlns:p14="http://schemas.microsoft.com/office/powerpoint/2010/main" val="24638247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smtClean="0"/>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pPr>
              <a:defRPr/>
            </a:pPr>
            <a:fld id="{8B44E8B9-0BC9-4A15-811B-F19C94C0E051}" type="datetimeFigureOut">
              <a:rPr lang="en-US" smtClean="0"/>
              <a:pPr>
                <a:defRPr/>
              </a:pPr>
              <a:t>5/8/2023</a:t>
            </a:fld>
            <a:endParaRPr lang="en-US"/>
          </a:p>
        </p:txBody>
      </p:sp>
      <p:sp>
        <p:nvSpPr>
          <p:cNvPr id="5" name="Footer Placeholder 4"/>
          <p:cNvSpPr>
            <a:spLocks noGrp="1"/>
          </p:cNvSpPr>
          <p:nvPr>
            <p:ph type="ftr" sz="quarter" idx="11"/>
          </p:nvPr>
        </p:nvSpPr>
        <p:spPr/>
        <p:txBody>
          <a:bodyPr/>
          <a:lstStyle/>
          <a:p>
            <a:pPr>
              <a:defRPr/>
            </a:pPr>
            <a:endParaRPr lang="en-US"/>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7DA0EF3F-FBAF-49A7-9846-37062297CEBA}" type="slidenum">
              <a:rPr lang="en-US" altLang="en-US" smtClean="0"/>
              <a:pPr/>
              <a:t>‹#›</a:t>
            </a:fld>
            <a:endParaRPr lang="en-US" altLang="en-US"/>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64190009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smtClean="0"/>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Click to edit Master text styles</a:t>
            </a:r>
          </a:p>
        </p:txBody>
      </p:sp>
      <p:sp>
        <p:nvSpPr>
          <p:cNvPr id="5" name="Date Placeholder 4"/>
          <p:cNvSpPr>
            <a:spLocks noGrp="1"/>
          </p:cNvSpPr>
          <p:nvPr>
            <p:ph type="dt" sz="half" idx="10"/>
          </p:nvPr>
        </p:nvSpPr>
        <p:spPr/>
        <p:txBody>
          <a:bodyPr/>
          <a:lstStyle/>
          <a:p>
            <a:pPr>
              <a:defRPr/>
            </a:pPr>
            <a:fld id="{8B44E8B9-0BC9-4A15-811B-F19C94C0E051}" type="datetimeFigureOut">
              <a:rPr lang="en-US" smtClean="0"/>
              <a:pPr>
                <a:defRPr/>
              </a:pPr>
              <a:t>5/8/2023</a:t>
            </a:fld>
            <a:endParaRPr lang="en-US"/>
          </a:p>
        </p:txBody>
      </p:sp>
      <p:sp>
        <p:nvSpPr>
          <p:cNvPr id="6" name="Footer Placeholder 5"/>
          <p:cNvSpPr>
            <a:spLocks noGrp="1"/>
          </p:cNvSpPr>
          <p:nvPr>
            <p:ph type="ftr" sz="quarter" idx="11"/>
          </p:nvPr>
        </p:nvSpPr>
        <p:spPr/>
        <p:txBody>
          <a:bodyPr/>
          <a:lstStyle/>
          <a:p>
            <a:pPr>
              <a:defRPr/>
            </a:pPr>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7DA0EF3F-FBAF-49A7-9846-37062297CEBA}" type="slidenum">
              <a:rPr lang="en-US" altLang="en-US" smtClean="0"/>
              <a:pPr/>
              <a:t>‹#›</a:t>
            </a:fld>
            <a:endParaRPr lang="en-US" altLang="en-US"/>
          </a:p>
        </p:txBody>
      </p:sp>
    </p:spTree>
    <p:extLst>
      <p:ext uri="{BB962C8B-B14F-4D97-AF65-F5344CB8AC3E}">
        <p14:creationId xmlns:p14="http://schemas.microsoft.com/office/powerpoint/2010/main" val="161315469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smtClean="0"/>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Click to edit Master text styles</a:t>
            </a:r>
          </a:p>
        </p:txBody>
      </p:sp>
      <p:sp>
        <p:nvSpPr>
          <p:cNvPr id="5" name="Date Placeholder 4"/>
          <p:cNvSpPr>
            <a:spLocks noGrp="1"/>
          </p:cNvSpPr>
          <p:nvPr>
            <p:ph type="dt" sz="half" idx="10"/>
          </p:nvPr>
        </p:nvSpPr>
        <p:spPr/>
        <p:txBody>
          <a:bodyPr/>
          <a:lstStyle/>
          <a:p>
            <a:pPr>
              <a:defRPr/>
            </a:pPr>
            <a:fld id="{8B44E8B9-0BC9-4A15-811B-F19C94C0E051}" type="datetimeFigureOut">
              <a:rPr lang="en-US" smtClean="0"/>
              <a:pPr>
                <a:defRPr/>
              </a:pPr>
              <a:t>5/8/2023</a:t>
            </a:fld>
            <a:endParaRPr lang="en-US"/>
          </a:p>
        </p:txBody>
      </p:sp>
      <p:sp>
        <p:nvSpPr>
          <p:cNvPr id="6" name="Footer Placeholder 5"/>
          <p:cNvSpPr>
            <a:spLocks noGrp="1"/>
          </p:cNvSpPr>
          <p:nvPr>
            <p:ph type="ftr" sz="quarter" idx="11"/>
          </p:nvPr>
        </p:nvSpPr>
        <p:spPr/>
        <p:txBody>
          <a:bodyPr/>
          <a:lstStyle/>
          <a:p>
            <a:pPr>
              <a:defRPr/>
            </a:pPr>
            <a:endParaRPr lang="en-US"/>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7DA0EF3F-FBAF-49A7-9846-37062297CEBA}" type="slidenum">
              <a:rPr lang="en-US" altLang="en-US" smtClean="0"/>
              <a:pPr/>
              <a:t>‹#›</a:t>
            </a:fld>
            <a:endParaRPr lang="en-US" altLang="en-US"/>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46105446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smtClean="0"/>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Click to edit Master text styles</a:t>
            </a:r>
          </a:p>
        </p:txBody>
      </p:sp>
      <p:sp>
        <p:nvSpPr>
          <p:cNvPr id="5" name="Date Placeholder 4"/>
          <p:cNvSpPr>
            <a:spLocks noGrp="1"/>
          </p:cNvSpPr>
          <p:nvPr>
            <p:ph type="dt" sz="half" idx="10"/>
          </p:nvPr>
        </p:nvSpPr>
        <p:spPr/>
        <p:txBody>
          <a:bodyPr/>
          <a:lstStyle/>
          <a:p>
            <a:pPr>
              <a:defRPr/>
            </a:pPr>
            <a:fld id="{8B44E8B9-0BC9-4A15-811B-F19C94C0E051}" type="datetimeFigureOut">
              <a:rPr lang="en-US" smtClean="0"/>
              <a:pPr>
                <a:defRPr/>
              </a:pPr>
              <a:t>5/8/2023</a:t>
            </a:fld>
            <a:endParaRPr lang="en-US"/>
          </a:p>
        </p:txBody>
      </p:sp>
      <p:sp>
        <p:nvSpPr>
          <p:cNvPr id="6" name="Footer Placeholder 5"/>
          <p:cNvSpPr>
            <a:spLocks noGrp="1"/>
          </p:cNvSpPr>
          <p:nvPr>
            <p:ph type="ftr" sz="quarter" idx="11"/>
          </p:nvPr>
        </p:nvSpPr>
        <p:spPr/>
        <p:txBody>
          <a:bodyPr/>
          <a:lstStyle/>
          <a:p>
            <a:pPr>
              <a:defRPr/>
            </a:pPr>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7DA0EF3F-FBAF-49A7-9846-37062297CEBA}" type="slidenum">
              <a:rPr lang="en-US" altLang="en-US" smtClean="0"/>
              <a:pPr/>
              <a:t>‹#›</a:t>
            </a:fld>
            <a:endParaRPr lang="en-US" altLang="en-US"/>
          </a:p>
        </p:txBody>
      </p:sp>
    </p:spTree>
    <p:extLst>
      <p:ext uri="{BB962C8B-B14F-4D97-AF65-F5344CB8AC3E}">
        <p14:creationId xmlns:p14="http://schemas.microsoft.com/office/powerpoint/2010/main" val="247860472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pPr>
              <a:defRPr/>
            </a:pPr>
            <a:fld id="{9144DC01-C44B-4D40-BDBC-9E21395DBED0}" type="datetimeFigureOut">
              <a:rPr lang="en-US" smtClean="0"/>
              <a:pPr>
                <a:defRPr/>
              </a:pPr>
              <a:t>5/8/2023</a:t>
            </a:fld>
            <a:endParaRPr lang="en-US"/>
          </a:p>
        </p:txBody>
      </p:sp>
      <p:sp>
        <p:nvSpPr>
          <p:cNvPr id="5" name="Footer Placeholder 4"/>
          <p:cNvSpPr>
            <a:spLocks noGrp="1"/>
          </p:cNvSpPr>
          <p:nvPr>
            <p:ph type="ftr" sz="quarter" idx="11"/>
          </p:nvPr>
        </p:nvSpPr>
        <p:spPr/>
        <p:txBody>
          <a:bodyPr/>
          <a:lstStyle/>
          <a:p>
            <a:pPr>
              <a:defRPr/>
            </a:pPr>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11A020D1-EA56-413B-8A54-17C254BB3318}" type="slidenum">
              <a:rPr lang="en-US" altLang="en-US" smtClean="0"/>
              <a:pPr/>
              <a:t>‹#›</a:t>
            </a:fld>
            <a:endParaRPr lang="en-US" altLang="en-US"/>
          </a:p>
        </p:txBody>
      </p:sp>
    </p:spTree>
    <p:extLst>
      <p:ext uri="{BB962C8B-B14F-4D97-AF65-F5344CB8AC3E}">
        <p14:creationId xmlns:p14="http://schemas.microsoft.com/office/powerpoint/2010/main" val="44157659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pPr>
              <a:defRPr/>
            </a:pPr>
            <a:fld id="{0FB829E1-7BAF-47E0-920E-285E1A125476}" type="datetimeFigureOut">
              <a:rPr lang="en-US" smtClean="0"/>
              <a:pPr>
                <a:defRPr/>
              </a:pPr>
              <a:t>5/8/2023</a:t>
            </a:fld>
            <a:endParaRPr lang="en-US"/>
          </a:p>
        </p:txBody>
      </p:sp>
      <p:sp>
        <p:nvSpPr>
          <p:cNvPr id="5" name="Footer Placeholder 4"/>
          <p:cNvSpPr>
            <a:spLocks noGrp="1"/>
          </p:cNvSpPr>
          <p:nvPr>
            <p:ph type="ftr" sz="quarter" idx="11"/>
          </p:nvPr>
        </p:nvSpPr>
        <p:spPr/>
        <p:txBody>
          <a:bodyPr/>
          <a:lstStyle/>
          <a:p>
            <a:pPr>
              <a:defRPr/>
            </a:pPr>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251F9113-9B8F-465D-8B4E-5803B5CF63A5}" type="slidenum">
              <a:rPr lang="en-US" altLang="en-US" smtClean="0"/>
              <a:pPr/>
              <a:t>‹#›</a:t>
            </a:fld>
            <a:endParaRPr lang="en-US" altLang="en-US"/>
          </a:p>
        </p:txBody>
      </p:sp>
    </p:spTree>
    <p:extLst>
      <p:ext uri="{BB962C8B-B14F-4D97-AF65-F5344CB8AC3E}">
        <p14:creationId xmlns:p14="http://schemas.microsoft.com/office/powerpoint/2010/main" val="34578427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pPr>
              <a:defRPr/>
            </a:pPr>
            <a:fld id="{1C3D12B1-B38E-4368-A6D6-FBE3B3471839}" type="datetimeFigureOut">
              <a:rPr lang="en-US" smtClean="0"/>
              <a:pPr>
                <a:defRPr/>
              </a:pPr>
              <a:t>5/8/2023</a:t>
            </a:fld>
            <a:endParaRPr lang="en-US"/>
          </a:p>
        </p:txBody>
      </p:sp>
      <p:sp>
        <p:nvSpPr>
          <p:cNvPr id="5" name="Footer Placeholder 4"/>
          <p:cNvSpPr>
            <a:spLocks noGrp="1"/>
          </p:cNvSpPr>
          <p:nvPr>
            <p:ph type="ftr" sz="quarter" idx="11"/>
          </p:nvPr>
        </p:nvSpPr>
        <p:spPr/>
        <p:txBody>
          <a:bodyPr/>
          <a:lstStyle/>
          <a:p>
            <a:pPr>
              <a:defRPr/>
            </a:pPr>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E3BCF2EF-A65F-46AB-9C84-A6F3B9767D60}" type="slidenum">
              <a:rPr lang="en-US" altLang="en-US" smtClean="0"/>
              <a:pPr/>
              <a:t>‹#›</a:t>
            </a:fld>
            <a:endParaRPr lang="en-US" altLang="en-US"/>
          </a:p>
        </p:txBody>
      </p:sp>
    </p:spTree>
    <p:extLst>
      <p:ext uri="{BB962C8B-B14F-4D97-AF65-F5344CB8AC3E}">
        <p14:creationId xmlns:p14="http://schemas.microsoft.com/office/powerpoint/2010/main" val="18356061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pPr>
              <a:defRPr/>
            </a:pPr>
            <a:fld id="{3EDE352A-D3E9-4EB9-AA08-EFAAEE86B618}" type="datetimeFigureOut">
              <a:rPr lang="en-US" smtClean="0"/>
              <a:pPr>
                <a:defRPr/>
              </a:pPr>
              <a:t>5/8/2023</a:t>
            </a:fld>
            <a:endParaRPr lang="en-US"/>
          </a:p>
        </p:txBody>
      </p:sp>
      <p:sp>
        <p:nvSpPr>
          <p:cNvPr id="5" name="Footer Placeholder 4"/>
          <p:cNvSpPr>
            <a:spLocks noGrp="1"/>
          </p:cNvSpPr>
          <p:nvPr>
            <p:ph type="ftr" sz="quarter" idx="11"/>
          </p:nvPr>
        </p:nvSpPr>
        <p:spPr/>
        <p:txBody>
          <a:bodyPr/>
          <a:lstStyle/>
          <a:p>
            <a:pPr>
              <a:defRPr/>
            </a:pPr>
            <a:endParaRPr 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6DD4C04D-B2E2-4D04-885F-3A0372850FF5}" type="slidenum">
              <a:rPr lang="en-US" altLang="en-US" smtClean="0"/>
              <a:pPr/>
              <a:t>‹#›</a:t>
            </a:fld>
            <a:endParaRPr lang="en-US" altLang="en-US"/>
          </a:p>
        </p:txBody>
      </p:sp>
    </p:spTree>
    <p:extLst>
      <p:ext uri="{BB962C8B-B14F-4D97-AF65-F5344CB8AC3E}">
        <p14:creationId xmlns:p14="http://schemas.microsoft.com/office/powerpoint/2010/main" val="27613770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pPr>
              <a:defRPr/>
            </a:pPr>
            <a:fld id="{C19218D6-AA6A-4B02-92C3-DC7EEA3C837F}" type="datetimeFigureOut">
              <a:rPr lang="en-US" smtClean="0"/>
              <a:pPr>
                <a:defRPr/>
              </a:pPr>
              <a:t>5/8/2023</a:t>
            </a:fld>
            <a:endParaRPr lang="en-US"/>
          </a:p>
        </p:txBody>
      </p:sp>
      <p:sp>
        <p:nvSpPr>
          <p:cNvPr id="6" name="Footer Placeholder 5"/>
          <p:cNvSpPr>
            <a:spLocks noGrp="1"/>
          </p:cNvSpPr>
          <p:nvPr>
            <p:ph type="ftr" sz="quarter" idx="11"/>
          </p:nvPr>
        </p:nvSpPr>
        <p:spPr/>
        <p:txBody>
          <a:bodyPr/>
          <a:lstStyle/>
          <a:p>
            <a:pPr>
              <a:defRPr/>
            </a:pPr>
            <a:endParaRPr lang="en-US"/>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407BD95E-FA9A-4066-B521-96922488EC96}" type="slidenum">
              <a:rPr lang="en-US" altLang="en-US" smtClean="0"/>
              <a:pPr/>
              <a:t>‹#›</a:t>
            </a:fld>
            <a:endParaRPr lang="en-US" altLang="en-US"/>
          </a:p>
        </p:txBody>
      </p:sp>
    </p:spTree>
    <p:extLst>
      <p:ext uri="{BB962C8B-B14F-4D97-AF65-F5344CB8AC3E}">
        <p14:creationId xmlns:p14="http://schemas.microsoft.com/office/powerpoint/2010/main" val="30885322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pPr>
              <a:defRPr/>
            </a:pPr>
            <a:fld id="{3E3A7C90-C5A8-4042-B097-51D024836088}" type="datetimeFigureOut">
              <a:rPr lang="en-US" smtClean="0"/>
              <a:pPr>
                <a:defRPr/>
              </a:pPr>
              <a:t>5/8/2023</a:t>
            </a:fld>
            <a:endParaRPr lang="en-US"/>
          </a:p>
        </p:txBody>
      </p:sp>
      <p:sp>
        <p:nvSpPr>
          <p:cNvPr id="8" name="Footer Placeholder 7"/>
          <p:cNvSpPr>
            <a:spLocks noGrp="1"/>
          </p:cNvSpPr>
          <p:nvPr>
            <p:ph type="ftr" sz="quarter" idx="11"/>
          </p:nvPr>
        </p:nvSpPr>
        <p:spPr/>
        <p:txBody>
          <a:bodyPr/>
          <a:lstStyle/>
          <a:p>
            <a:pPr>
              <a:defRPr/>
            </a:pPr>
            <a:endParaRPr lang="en-US"/>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9181A85F-E674-4D0E-8BB1-48F464346F6F}" type="slidenum">
              <a:rPr lang="en-US" altLang="en-US" smtClean="0"/>
              <a:pPr/>
              <a:t>‹#›</a:t>
            </a:fld>
            <a:endParaRPr lang="en-US" altLang="en-US"/>
          </a:p>
        </p:txBody>
      </p:sp>
    </p:spTree>
    <p:extLst>
      <p:ext uri="{BB962C8B-B14F-4D97-AF65-F5344CB8AC3E}">
        <p14:creationId xmlns:p14="http://schemas.microsoft.com/office/powerpoint/2010/main" val="17896750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pPr>
              <a:defRPr/>
            </a:pPr>
            <a:fld id="{074BDFEC-2ADE-4195-B5A0-124FF74D3725}" type="datetimeFigureOut">
              <a:rPr lang="en-US" smtClean="0"/>
              <a:pPr>
                <a:defRPr/>
              </a:pPr>
              <a:t>5/8/2023</a:t>
            </a:fld>
            <a:endParaRPr lang="en-US"/>
          </a:p>
        </p:txBody>
      </p:sp>
      <p:sp>
        <p:nvSpPr>
          <p:cNvPr id="4" name="Footer Placeholder 3"/>
          <p:cNvSpPr>
            <a:spLocks noGrp="1"/>
          </p:cNvSpPr>
          <p:nvPr>
            <p:ph type="ftr" sz="quarter" idx="11"/>
          </p:nvPr>
        </p:nvSpPr>
        <p:spPr/>
        <p:txBody>
          <a:bodyPr/>
          <a:lstStyle/>
          <a:p>
            <a:pPr>
              <a:defRPr/>
            </a:pPr>
            <a:endParaRPr lang="en-US"/>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174FED0A-8B81-49B7-AFB9-3B5BECFDA2E4}" type="slidenum">
              <a:rPr lang="en-US" altLang="en-US" smtClean="0"/>
              <a:pPr/>
              <a:t>‹#›</a:t>
            </a:fld>
            <a:endParaRPr lang="en-US" altLang="en-US"/>
          </a:p>
        </p:txBody>
      </p:sp>
    </p:spTree>
    <p:extLst>
      <p:ext uri="{BB962C8B-B14F-4D97-AF65-F5344CB8AC3E}">
        <p14:creationId xmlns:p14="http://schemas.microsoft.com/office/powerpoint/2010/main" val="14644120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728F649C-5F13-4AFD-A69F-AC76CC2B5C66}" type="datetimeFigureOut">
              <a:rPr lang="en-US" smtClean="0"/>
              <a:pPr>
                <a:defRPr/>
              </a:pPr>
              <a:t>5/8/2023</a:t>
            </a:fld>
            <a:endParaRPr lang="en-US"/>
          </a:p>
        </p:txBody>
      </p:sp>
      <p:sp>
        <p:nvSpPr>
          <p:cNvPr id="3" name="Footer Placeholder 2"/>
          <p:cNvSpPr>
            <a:spLocks noGrp="1"/>
          </p:cNvSpPr>
          <p:nvPr>
            <p:ph type="ftr" sz="quarter" idx="11"/>
          </p:nvPr>
        </p:nvSpPr>
        <p:spPr/>
        <p:txBody>
          <a:bodyPr/>
          <a:lstStyle/>
          <a:p>
            <a:pPr>
              <a:defRPr/>
            </a:pPr>
            <a:endParaRPr lang="en-US"/>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466B9F08-6F82-4D07-8DE2-EB540665FC27}" type="slidenum">
              <a:rPr lang="en-US" altLang="en-US" smtClean="0"/>
              <a:pPr/>
              <a:t>‹#›</a:t>
            </a:fld>
            <a:endParaRPr lang="en-US" altLang="en-US"/>
          </a:p>
        </p:txBody>
      </p:sp>
    </p:spTree>
    <p:extLst>
      <p:ext uri="{BB962C8B-B14F-4D97-AF65-F5344CB8AC3E}">
        <p14:creationId xmlns:p14="http://schemas.microsoft.com/office/powerpoint/2010/main" val="6834722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smtClean="0"/>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pPr>
              <a:defRPr/>
            </a:pPr>
            <a:fld id="{8C096E30-3AE0-4E0E-873B-CCF31ED0FD53}" type="datetimeFigureOut">
              <a:rPr lang="en-US" smtClean="0"/>
              <a:pPr>
                <a:defRPr/>
              </a:pPr>
              <a:t>5/8/2023</a:t>
            </a:fld>
            <a:endParaRPr lang="en-US"/>
          </a:p>
        </p:txBody>
      </p:sp>
      <p:sp>
        <p:nvSpPr>
          <p:cNvPr id="6" name="Footer Placeholder 5"/>
          <p:cNvSpPr>
            <a:spLocks noGrp="1"/>
          </p:cNvSpPr>
          <p:nvPr>
            <p:ph type="ftr" sz="quarter" idx="11"/>
          </p:nvPr>
        </p:nvSpPr>
        <p:spPr/>
        <p:txBody>
          <a:bodyPr/>
          <a:lstStyle/>
          <a:p>
            <a:pPr>
              <a:defRPr/>
            </a:pPr>
            <a:endParaRPr lang="en-US"/>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62D1A4FF-D063-4B81-90C6-3DCBC6742F69}" type="slidenum">
              <a:rPr lang="en-US" altLang="en-US" smtClean="0"/>
              <a:pPr/>
              <a:t>‹#›</a:t>
            </a:fld>
            <a:endParaRPr lang="en-US" altLang="en-US"/>
          </a:p>
        </p:txBody>
      </p:sp>
    </p:spTree>
    <p:extLst>
      <p:ext uri="{BB962C8B-B14F-4D97-AF65-F5344CB8AC3E}">
        <p14:creationId xmlns:p14="http://schemas.microsoft.com/office/powerpoint/2010/main" val="25586679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pPr>
              <a:defRPr/>
            </a:pPr>
            <a:fld id="{AA4AE074-C82D-49AF-8A61-540F346A4A8F}" type="datetimeFigureOut">
              <a:rPr lang="en-US" smtClean="0"/>
              <a:pPr>
                <a:defRPr/>
              </a:pPr>
              <a:t>5/8/2023</a:t>
            </a:fld>
            <a:endParaRPr lang="en-US"/>
          </a:p>
        </p:txBody>
      </p:sp>
      <p:sp>
        <p:nvSpPr>
          <p:cNvPr id="6" name="Footer Placeholder 5"/>
          <p:cNvSpPr>
            <a:spLocks noGrp="1"/>
          </p:cNvSpPr>
          <p:nvPr>
            <p:ph type="ftr" sz="quarter" idx="11"/>
          </p:nvPr>
        </p:nvSpPr>
        <p:spPr/>
        <p:txBody>
          <a:bodyPr/>
          <a:lstStyle/>
          <a:p>
            <a:pPr>
              <a:defRPr/>
            </a:pPr>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B1B494A-2CDF-482D-A4C4-2995E85493AC}" type="slidenum">
              <a:rPr lang="en-US" altLang="en-US" smtClean="0"/>
              <a:pPr/>
              <a:t>‹#›</a:t>
            </a:fld>
            <a:endParaRPr lang="en-US" altLang="en-US"/>
          </a:p>
        </p:txBody>
      </p:sp>
    </p:spTree>
    <p:extLst>
      <p:ext uri="{BB962C8B-B14F-4D97-AF65-F5344CB8AC3E}">
        <p14:creationId xmlns:p14="http://schemas.microsoft.com/office/powerpoint/2010/main" val="26749748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a:solidFill>
            <a:schemeClr val="accent1">
              <a:lumMod val="75000"/>
              <a:alpha val="40000"/>
            </a:schemeClr>
          </a:solidFill>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grp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grp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grp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grp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grp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grp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grp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grp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grp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grp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grp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grpFill/>
            <a:ln>
              <a:noFill/>
            </a:ln>
          </p:spPr>
        </p:sp>
      </p:grpSp>
      <p:grpSp>
        <p:nvGrpSpPr>
          <p:cNvPr id="10" name="Group 9"/>
          <p:cNvGrpSpPr/>
          <p:nvPr/>
        </p:nvGrpSpPr>
        <p:grpSpPr>
          <a:xfrm>
            <a:off x="27221" y="-30"/>
            <a:ext cx="2356674" cy="6853283"/>
            <a:chOff x="6627813" y="195452"/>
            <a:chExt cx="1952625" cy="5678299"/>
          </a:xfrm>
          <a:solidFill>
            <a:schemeClr val="accent1"/>
          </a:solidFill>
        </p:grpSpPr>
        <p:sp>
          <p:nvSpPr>
            <p:cNvPr id="11" name="Freeform 27"/>
            <p:cNvSpPr/>
            <p:nvPr/>
          </p:nvSpPr>
          <p:spPr bwMode="auto">
            <a:xfrm>
              <a:off x="6627813" y="195452"/>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grp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grp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grp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grp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grp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grp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grp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grp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grp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grp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grp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grpFill/>
            <a:ln>
              <a:noFill/>
            </a:ln>
          </p:spPr>
        </p:sp>
      </p:grpSp>
      <p:sp>
        <p:nvSpPr>
          <p:cNvPr id="7" name="Rectangle 6"/>
          <p:cNvSpPr/>
          <p:nvPr/>
        </p:nvSpPr>
        <p:spPr>
          <a:xfrm>
            <a:off x="0" y="0"/>
            <a:ext cx="182880"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pPr>
              <a:defRPr/>
            </a:pPr>
            <a:fld id="{8B44E8B9-0BC9-4A15-811B-F19C94C0E051}" type="datetimeFigureOut">
              <a:rPr lang="en-US" smtClean="0"/>
              <a:pPr>
                <a:defRPr/>
              </a:pPr>
              <a:t>5/8/2023</a:t>
            </a:fld>
            <a:endParaRPr lang="en-US"/>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pPr>
              <a:defRPr/>
            </a:pPr>
            <a:endParaRPr lang="en-US"/>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7DA0EF3F-FBAF-49A7-9846-37062297CEBA}" type="slidenum">
              <a:rPr lang="en-US" altLang="en-US" smtClean="0"/>
              <a:pPr/>
              <a:t>‹#›</a:t>
            </a:fld>
            <a:endParaRPr lang="en-US" altLang="en-US"/>
          </a:p>
        </p:txBody>
      </p:sp>
    </p:spTree>
    <p:extLst>
      <p:ext uri="{BB962C8B-B14F-4D97-AF65-F5344CB8AC3E}">
        <p14:creationId xmlns:p14="http://schemas.microsoft.com/office/powerpoint/2010/main" val="1198141245"/>
      </p:ext>
    </p:extLst>
  </p:cSld>
  <p:clrMap bg1="dk1" tx1="lt1" bg2="dk2" tx2="lt2" accent1="accent1" accent2="accent2" accent3="accent3" accent4="accent4" accent5="accent5" accent6="accent6" hlink="hlink" folHlink="folHlink"/>
  <p:sldLayoutIdLst>
    <p:sldLayoutId id="2147484076" r:id="rId1"/>
    <p:sldLayoutId id="2147484077" r:id="rId2"/>
    <p:sldLayoutId id="2147484078" r:id="rId3"/>
    <p:sldLayoutId id="2147484079" r:id="rId4"/>
    <p:sldLayoutId id="2147484080" r:id="rId5"/>
    <p:sldLayoutId id="2147484081" r:id="rId6"/>
    <p:sldLayoutId id="2147484082" r:id="rId7"/>
    <p:sldLayoutId id="2147484083" r:id="rId8"/>
    <p:sldLayoutId id="2147484084" r:id="rId9"/>
    <p:sldLayoutId id="2147484085" r:id="rId10"/>
    <p:sldLayoutId id="2147484086" r:id="rId11"/>
    <p:sldLayoutId id="2147484087" r:id="rId12"/>
    <p:sldLayoutId id="2147484088" r:id="rId13"/>
    <p:sldLayoutId id="2147484089" r:id="rId14"/>
    <p:sldLayoutId id="2147484090" r:id="rId15"/>
    <p:sldLayoutId id="2147484091"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0A2DCDF-2736-0908-07FA-814BEF44B529}"/>
              </a:ext>
            </a:extLst>
          </p:cNvPr>
          <p:cNvSpPr>
            <a:spLocks noGrp="1"/>
          </p:cNvSpPr>
          <p:nvPr>
            <p:ph type="ctrTitle"/>
          </p:nvPr>
        </p:nvSpPr>
        <p:spPr/>
        <p:txBody>
          <a:bodyPr>
            <a:normAutofit/>
          </a:bodyPr>
          <a:lstStyle/>
          <a:p>
            <a:pPr>
              <a:defRPr/>
            </a:pPr>
            <a:r>
              <a:rPr lang="en-US" dirty="0" err="1"/>
              <a:t>InfyTech</a:t>
            </a:r>
            <a:r>
              <a:rPr lang="en-US" dirty="0"/>
              <a:t/>
            </a:r>
            <a:br>
              <a:rPr lang="en-US" dirty="0"/>
            </a:br>
            <a:r>
              <a:rPr lang="en-US" dirty="0"/>
              <a:t>A Complete Tech Store</a:t>
            </a:r>
          </a:p>
        </p:txBody>
      </p:sp>
      <p:sp>
        <p:nvSpPr>
          <p:cNvPr id="3" name="Subtitle 2">
            <a:extLst>
              <a:ext uri="{FF2B5EF4-FFF2-40B4-BE49-F238E27FC236}">
                <a16:creationId xmlns:a16="http://schemas.microsoft.com/office/drawing/2014/main" xmlns="" id="{5ABB1540-C9C9-4D1A-CABC-9AB3433A8AEE}"/>
              </a:ext>
            </a:extLst>
          </p:cNvPr>
          <p:cNvSpPr>
            <a:spLocks noGrp="1"/>
          </p:cNvSpPr>
          <p:nvPr>
            <p:ph type="subTitle" idx="1"/>
          </p:nvPr>
        </p:nvSpPr>
        <p:spPr>
          <a:xfrm>
            <a:off x="3810000" y="5334000"/>
            <a:ext cx="6172200" cy="1041400"/>
          </a:xfrm>
        </p:spPr>
        <p:txBody>
          <a:bodyPr>
            <a:normAutofit/>
          </a:bodyPr>
          <a:lstStyle/>
          <a:p>
            <a:pPr>
              <a:defRPr/>
            </a:pPr>
            <a:r>
              <a:rPr lang="en-US" dirty="0" smtClean="0"/>
              <a:t>By</a:t>
            </a:r>
          </a:p>
          <a:p>
            <a:pPr>
              <a:defRPr/>
            </a:pPr>
            <a:r>
              <a:rPr lang="en-US" dirty="0" smtClean="0"/>
              <a:t>Kaushal Vibhakar  -  19012011091</a:t>
            </a:r>
            <a:endParaRPr lang="en-US" dirty="0"/>
          </a:p>
        </p:txBody>
      </p:sp>
    </p:spTree>
  </p:cSld>
  <p:clrMapOvr>
    <a:masterClrMapping/>
  </p:clrMapOvr>
  <p:transition spd="slow">
    <p:wip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Activity Diagram</a:t>
            </a:r>
            <a:endParaRPr lang="en-IN" dirty="0"/>
          </a:p>
        </p:txBody>
      </p:sp>
      <p:pic>
        <p:nvPicPr>
          <p:cNvPr id="5" name="Content Placeholder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541368" y="1519200"/>
            <a:ext cx="5014800" cy="5014800"/>
          </a:xfrm>
        </p:spPr>
      </p:pic>
    </p:spTree>
    <p:extLst>
      <p:ext uri="{BB962C8B-B14F-4D97-AF65-F5344CB8AC3E}">
        <p14:creationId xmlns:p14="http://schemas.microsoft.com/office/powerpoint/2010/main" val="2905053368"/>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DFD Level 0 Diagram</a:t>
            </a: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92925" y="1519200"/>
            <a:ext cx="8911687" cy="5011200"/>
          </a:xfrm>
        </p:spPr>
      </p:pic>
    </p:spTree>
    <p:extLst>
      <p:ext uri="{BB962C8B-B14F-4D97-AF65-F5344CB8AC3E}">
        <p14:creationId xmlns:p14="http://schemas.microsoft.com/office/powerpoint/2010/main" val="2587775961"/>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mtClean="0"/>
              <a:t>DFD Level 1 Diagram</a:t>
            </a:r>
            <a:endParaRPr lang="en-IN" dirty="0"/>
          </a:p>
        </p:txBody>
      </p:sp>
      <p:pic>
        <p:nvPicPr>
          <p:cNvPr id="5" name="Content Placeholder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592000" y="1519200"/>
            <a:ext cx="8913600" cy="5011200"/>
          </a:xfrm>
        </p:spPr>
      </p:pic>
    </p:spTree>
    <p:extLst>
      <p:ext uri="{BB962C8B-B14F-4D97-AF65-F5344CB8AC3E}">
        <p14:creationId xmlns:p14="http://schemas.microsoft.com/office/powerpoint/2010/main" val="3376690130"/>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DFD Level </a:t>
            </a:r>
            <a:r>
              <a:rPr lang="en-IN" dirty="0" smtClean="0"/>
              <a:t>2 Diagram</a:t>
            </a:r>
            <a:endParaRPr lang="en-IN" dirty="0"/>
          </a:p>
        </p:txBody>
      </p:sp>
      <p:pic>
        <p:nvPicPr>
          <p:cNvPr id="5" name="Content Placeholder 4"/>
          <p:cNvPicPr preferRelativeResize="0">
            <a:picLocks noGrp="1"/>
          </p:cNvPicPr>
          <p:nvPr>
            <p:ph idx="1"/>
          </p:nvPr>
        </p:nvPicPr>
        <p:blipFill>
          <a:blip r:embed="rId3">
            <a:extLst>
              <a:ext uri="{28A0092B-C50C-407E-A947-70E740481C1C}">
                <a14:useLocalDpi xmlns:a14="http://schemas.microsoft.com/office/drawing/2010/main" val="0"/>
              </a:ext>
            </a:extLst>
          </a:blip>
          <a:stretch>
            <a:fillRect/>
          </a:stretch>
        </p:blipFill>
        <p:spPr>
          <a:xfrm>
            <a:off x="2592000" y="1519200"/>
            <a:ext cx="8913600" cy="5011200"/>
          </a:xfrm>
        </p:spPr>
      </p:pic>
    </p:spTree>
    <p:extLst>
      <p:ext uri="{BB962C8B-B14F-4D97-AF65-F5344CB8AC3E}">
        <p14:creationId xmlns:p14="http://schemas.microsoft.com/office/powerpoint/2010/main" val="3860396152"/>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UI Prototype in </a:t>
            </a:r>
            <a:r>
              <a:rPr lang="en-IN" dirty="0" err="1" smtClean="0"/>
              <a:t>Figma</a:t>
            </a:r>
            <a:endParaRPr lang="en-IN"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592924" y="1517355"/>
            <a:ext cx="8911687" cy="5012825"/>
          </a:xfrm>
        </p:spPr>
      </p:pic>
    </p:spTree>
    <p:extLst>
      <p:ext uri="{BB962C8B-B14F-4D97-AF65-F5344CB8AC3E}">
        <p14:creationId xmlns:p14="http://schemas.microsoft.com/office/powerpoint/2010/main" val="3013720543"/>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03178B2-06FC-E806-5648-D91D5AB2E6C5}"/>
              </a:ext>
            </a:extLst>
          </p:cNvPr>
          <p:cNvSpPr>
            <a:spLocks noGrp="1"/>
          </p:cNvSpPr>
          <p:nvPr>
            <p:ph type="title"/>
          </p:nvPr>
        </p:nvSpPr>
        <p:spPr/>
        <p:txBody>
          <a:bodyPr/>
          <a:lstStyle/>
          <a:p>
            <a:pPr>
              <a:defRPr/>
            </a:pPr>
            <a:r>
              <a:rPr lang="en-US" dirty="0"/>
              <a:t>Implementation</a:t>
            </a:r>
          </a:p>
        </p:txBody>
      </p:sp>
      <p:sp>
        <p:nvSpPr>
          <p:cNvPr id="3" name="Content Placeholder 2">
            <a:extLst>
              <a:ext uri="{FF2B5EF4-FFF2-40B4-BE49-F238E27FC236}">
                <a16:creationId xmlns:a16="http://schemas.microsoft.com/office/drawing/2014/main" xmlns="" id="{75F5B004-D9D5-E814-F0F6-477E6AFEE8C3}"/>
              </a:ext>
            </a:extLst>
          </p:cNvPr>
          <p:cNvSpPr>
            <a:spLocks noGrp="1"/>
          </p:cNvSpPr>
          <p:nvPr>
            <p:ph idx="1"/>
          </p:nvPr>
        </p:nvSpPr>
        <p:spPr/>
        <p:txBody>
          <a:bodyPr>
            <a:normAutofit/>
          </a:bodyPr>
          <a:lstStyle/>
          <a:p>
            <a:pPr marL="274320" indent="-274320">
              <a:buFont typeface="Wingdings"/>
              <a:buChar char=""/>
              <a:defRPr/>
            </a:pPr>
            <a:r>
              <a:rPr lang="en-US" dirty="0"/>
              <a:t>Programming Languages</a:t>
            </a:r>
          </a:p>
          <a:p>
            <a:pPr marL="640080" lvl="1" indent="-274320">
              <a:buFont typeface="Wingdings 2"/>
              <a:buChar char=""/>
              <a:defRPr/>
            </a:pPr>
            <a:r>
              <a:rPr lang="en-US" dirty="0"/>
              <a:t>Frontend Technology – </a:t>
            </a:r>
            <a:r>
              <a:rPr lang="en-US" dirty="0" smtClean="0"/>
              <a:t>SCSS, React.js and its Libraries.</a:t>
            </a:r>
          </a:p>
          <a:p>
            <a:pPr marL="640080" lvl="1" indent="-274320">
              <a:buFont typeface="Wingdings 2"/>
              <a:buChar char=""/>
              <a:defRPr/>
            </a:pPr>
            <a:r>
              <a:rPr lang="en-US" dirty="0" smtClean="0"/>
              <a:t>Backend </a:t>
            </a:r>
            <a:r>
              <a:rPr lang="en-US" dirty="0"/>
              <a:t>Technology – </a:t>
            </a:r>
            <a:r>
              <a:rPr lang="en-US" dirty="0" err="1" smtClean="0"/>
              <a:t>Strapi</a:t>
            </a:r>
            <a:r>
              <a:rPr lang="en-US" dirty="0" smtClean="0"/>
              <a:t> (A Headless CMS).</a:t>
            </a:r>
          </a:p>
          <a:p>
            <a:pPr marL="365760" lvl="1" indent="0">
              <a:buNone/>
              <a:defRPr/>
            </a:pPr>
            <a:endParaRPr lang="en-US" dirty="0" smtClean="0"/>
          </a:p>
          <a:p>
            <a:pPr marL="274320" indent="-274320">
              <a:buFont typeface="Wingdings"/>
              <a:buChar char=""/>
              <a:defRPr/>
            </a:pPr>
            <a:r>
              <a:rPr lang="en-US" dirty="0" smtClean="0"/>
              <a:t>Data </a:t>
            </a:r>
            <a:r>
              <a:rPr lang="en-US" dirty="0"/>
              <a:t>Sources</a:t>
            </a:r>
          </a:p>
          <a:p>
            <a:pPr marL="640080" lvl="1" indent="-274320">
              <a:buFont typeface="Wingdings 2"/>
              <a:buChar char=""/>
              <a:defRPr/>
            </a:pPr>
            <a:r>
              <a:rPr lang="en-US" dirty="0" smtClean="0"/>
              <a:t>SQLite Database</a:t>
            </a:r>
            <a:endParaRPr lang="en-US" dirty="0"/>
          </a:p>
          <a:p>
            <a:pPr marL="640080" lvl="1" indent="-274320">
              <a:buFont typeface="Wingdings 2"/>
              <a:buChar char=""/>
              <a:defRPr/>
            </a:pPr>
            <a:r>
              <a:rPr lang="en-US" dirty="0"/>
              <a:t>Firebase</a:t>
            </a:r>
          </a:p>
          <a:p>
            <a:pPr marL="640080" lvl="1" indent="-274320">
              <a:buFont typeface="Wingdings 2"/>
              <a:buChar char=""/>
              <a:defRPr/>
            </a:pPr>
            <a:endParaRPr lang="en-US" dirty="0"/>
          </a:p>
          <a:p>
            <a:pPr marL="274320" indent="-274320">
              <a:buFont typeface="Wingdings"/>
              <a:buChar char=""/>
              <a:defRPr/>
            </a:pPr>
            <a:r>
              <a:rPr lang="en-US" dirty="0"/>
              <a:t>Tools</a:t>
            </a:r>
          </a:p>
          <a:p>
            <a:pPr marL="640080" lvl="1" indent="-274320">
              <a:buFont typeface="Wingdings 2"/>
              <a:buChar char=""/>
              <a:defRPr/>
            </a:pPr>
            <a:r>
              <a:rPr lang="en-US" dirty="0"/>
              <a:t>Visual Studio </a:t>
            </a:r>
            <a:r>
              <a:rPr lang="en-US" dirty="0" smtClean="0"/>
              <a:t>Code</a:t>
            </a:r>
            <a:endParaRPr lang="en-US" dirty="0"/>
          </a:p>
        </p:txBody>
      </p:sp>
    </p:spTree>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03178B2-06FC-E806-5648-D91D5AB2E6C5}"/>
              </a:ext>
            </a:extLst>
          </p:cNvPr>
          <p:cNvSpPr>
            <a:spLocks noGrp="1"/>
          </p:cNvSpPr>
          <p:nvPr>
            <p:ph type="title"/>
          </p:nvPr>
        </p:nvSpPr>
        <p:spPr/>
        <p:txBody>
          <a:bodyPr/>
          <a:lstStyle/>
          <a:p>
            <a:pPr>
              <a:defRPr/>
            </a:pPr>
            <a:r>
              <a:rPr lang="en-US" dirty="0" smtClean="0"/>
              <a:t>Implementation</a:t>
            </a:r>
            <a:endParaRPr lang="en-US" dirty="0"/>
          </a:p>
        </p:txBody>
      </p:sp>
      <p:sp>
        <p:nvSpPr>
          <p:cNvPr id="3" name="Content Placeholder 2">
            <a:extLst>
              <a:ext uri="{FF2B5EF4-FFF2-40B4-BE49-F238E27FC236}">
                <a16:creationId xmlns:a16="http://schemas.microsoft.com/office/drawing/2014/main" xmlns="" id="{75F5B004-D9D5-E814-F0F6-477E6AFEE8C3}"/>
              </a:ext>
            </a:extLst>
          </p:cNvPr>
          <p:cNvSpPr>
            <a:spLocks noGrp="1"/>
          </p:cNvSpPr>
          <p:nvPr>
            <p:ph idx="1"/>
          </p:nvPr>
        </p:nvSpPr>
        <p:spPr/>
        <p:txBody>
          <a:bodyPr>
            <a:normAutofit fontScale="92500" lnSpcReduction="10000"/>
          </a:bodyPr>
          <a:lstStyle/>
          <a:p>
            <a:pPr marL="274320" indent="-274320">
              <a:buNone/>
              <a:defRPr/>
            </a:pPr>
            <a:r>
              <a:rPr lang="en-US" altLang="en-US" dirty="0" smtClean="0"/>
              <a:t>Modules in the Web Application</a:t>
            </a:r>
          </a:p>
          <a:p>
            <a:pPr marL="274320" indent="-274320">
              <a:buNone/>
              <a:defRPr/>
            </a:pPr>
            <a:endParaRPr lang="en-US" altLang="en-US" b="1" dirty="0" smtClean="0"/>
          </a:p>
          <a:p>
            <a:pPr>
              <a:defRPr/>
            </a:pPr>
            <a:r>
              <a:rPr lang="en-US" altLang="en-US" dirty="0" smtClean="0"/>
              <a:t>Login, Register and Reset Password Pages</a:t>
            </a:r>
            <a:endParaRPr lang="en-US" altLang="en-US" dirty="0"/>
          </a:p>
          <a:p>
            <a:pPr>
              <a:defRPr/>
            </a:pPr>
            <a:r>
              <a:rPr lang="en-US" altLang="en-US" dirty="0" smtClean="0"/>
              <a:t>Profile Page</a:t>
            </a:r>
            <a:endParaRPr lang="en-US" altLang="en-US" dirty="0"/>
          </a:p>
          <a:p>
            <a:pPr>
              <a:defRPr/>
            </a:pPr>
            <a:r>
              <a:rPr lang="en-US" altLang="en-US" dirty="0" smtClean="0"/>
              <a:t>Home Page</a:t>
            </a:r>
            <a:endParaRPr lang="en-US" altLang="en-US" dirty="0"/>
          </a:p>
          <a:p>
            <a:pPr>
              <a:defRPr/>
            </a:pPr>
            <a:r>
              <a:rPr lang="en-US" dirty="0" smtClean="0"/>
              <a:t>Products Page</a:t>
            </a:r>
            <a:endParaRPr lang="en-US" dirty="0"/>
          </a:p>
          <a:p>
            <a:pPr>
              <a:defRPr/>
            </a:pPr>
            <a:r>
              <a:rPr lang="en-US" dirty="0" smtClean="0"/>
              <a:t>Cart Component</a:t>
            </a:r>
          </a:p>
          <a:p>
            <a:pPr>
              <a:defRPr/>
            </a:pPr>
            <a:r>
              <a:rPr lang="en-US" dirty="0" smtClean="0"/>
              <a:t>Checkout Page</a:t>
            </a:r>
          </a:p>
          <a:p>
            <a:pPr>
              <a:defRPr/>
            </a:pPr>
            <a:r>
              <a:rPr lang="en-US" dirty="0" smtClean="0"/>
              <a:t>About Us and Contact Us Pages</a:t>
            </a:r>
          </a:p>
          <a:p>
            <a:pPr>
              <a:defRPr/>
            </a:pPr>
            <a:r>
              <a:rPr lang="en-US" dirty="0" smtClean="0"/>
              <a:t>Policy Pages</a:t>
            </a:r>
          </a:p>
        </p:txBody>
      </p:sp>
    </p:spTree>
    <p:extLst>
      <p:ext uri="{BB962C8B-B14F-4D97-AF65-F5344CB8AC3E}">
        <p14:creationId xmlns:p14="http://schemas.microsoft.com/office/powerpoint/2010/main" val="3770846824"/>
      </p:ext>
    </p:extLst>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Folder Structure</a:t>
            </a:r>
            <a:endParaRPr lang="en-IN"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592924" y="1517355"/>
            <a:ext cx="8911687" cy="5012825"/>
          </a:xfrm>
        </p:spPr>
      </p:pic>
    </p:spTree>
    <p:extLst>
      <p:ext uri="{BB962C8B-B14F-4D97-AF65-F5344CB8AC3E}">
        <p14:creationId xmlns:p14="http://schemas.microsoft.com/office/powerpoint/2010/main" val="1992767324"/>
      </p:ext>
    </p:extLst>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Homepage (1)</a:t>
            </a:r>
            <a:endParaRPr lang="en-IN"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592924" y="1517355"/>
            <a:ext cx="8911687" cy="5012825"/>
          </a:xfrm>
        </p:spPr>
      </p:pic>
    </p:spTree>
    <p:extLst>
      <p:ext uri="{BB962C8B-B14F-4D97-AF65-F5344CB8AC3E}">
        <p14:creationId xmlns:p14="http://schemas.microsoft.com/office/powerpoint/2010/main" val="430928806"/>
      </p:ext>
    </p:extLst>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Homepage </a:t>
            </a:r>
            <a:r>
              <a:rPr lang="en-IN" dirty="0" smtClean="0"/>
              <a:t>(2)</a:t>
            </a:r>
            <a:endParaRPr lang="en-IN" dirty="0"/>
          </a:p>
        </p:txBody>
      </p:sp>
      <p:pic>
        <p:nvPicPr>
          <p:cNvPr id="7" name="Content Placeholder 6"/>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592925" y="1517355"/>
            <a:ext cx="8911687" cy="5012825"/>
          </a:xfrm>
        </p:spPr>
      </p:pic>
    </p:spTree>
    <p:extLst>
      <p:ext uri="{BB962C8B-B14F-4D97-AF65-F5344CB8AC3E}">
        <p14:creationId xmlns:p14="http://schemas.microsoft.com/office/powerpoint/2010/main" val="622896307"/>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F684C21-BCAD-8123-35BA-49C93050C0DF}"/>
              </a:ext>
            </a:extLst>
          </p:cNvPr>
          <p:cNvSpPr>
            <a:spLocks noGrp="1"/>
          </p:cNvSpPr>
          <p:nvPr>
            <p:ph type="title"/>
          </p:nvPr>
        </p:nvSpPr>
        <p:spPr/>
        <p:txBody>
          <a:bodyPr/>
          <a:lstStyle/>
          <a:p>
            <a:pPr>
              <a:defRPr/>
            </a:pPr>
            <a:r>
              <a:rPr lang="en-US" dirty="0" smtClean="0"/>
              <a:t>Project Objective</a:t>
            </a:r>
            <a:endParaRPr lang="en-US" dirty="0"/>
          </a:p>
        </p:txBody>
      </p:sp>
      <p:sp>
        <p:nvSpPr>
          <p:cNvPr id="9219" name="Content Placeholder 2">
            <a:extLst>
              <a:ext uri="{FF2B5EF4-FFF2-40B4-BE49-F238E27FC236}">
                <a16:creationId xmlns:a16="http://schemas.microsoft.com/office/drawing/2014/main" xmlns="" id="{28C59CBB-ECFB-5A3D-7289-634ED80441D1}"/>
              </a:ext>
            </a:extLst>
          </p:cNvPr>
          <p:cNvSpPr>
            <a:spLocks noGrp="1"/>
          </p:cNvSpPr>
          <p:nvPr>
            <p:ph idx="1"/>
          </p:nvPr>
        </p:nvSpPr>
        <p:spPr/>
        <p:txBody>
          <a:bodyPr/>
          <a:lstStyle/>
          <a:p>
            <a:pPr>
              <a:buFont typeface="Wingdings" panose="05000000000000000000" pitchFamily="2" charset="2"/>
              <a:buNone/>
            </a:pPr>
            <a:r>
              <a:rPr lang="en-US" altLang="en-US" dirty="0" smtClean="0"/>
              <a:t>	The primary goal of e-commerce is to reach maximum customers at the right time to increase sales and profitability of the business. Functions of e-commerce include buying and selling goods, transmitting funds or data over the internet.</a:t>
            </a:r>
          </a:p>
          <a:p>
            <a:pPr>
              <a:buFont typeface="Wingdings" panose="05000000000000000000" pitchFamily="2" charset="2"/>
              <a:buNone/>
            </a:pPr>
            <a:endParaRPr lang="en-US" altLang="en-US" dirty="0"/>
          </a:p>
          <a:p>
            <a:pPr>
              <a:buFont typeface="Wingdings" panose="05000000000000000000" pitchFamily="2" charset="2"/>
              <a:buNone/>
            </a:pPr>
            <a:r>
              <a:rPr lang="en-US" altLang="en-US" dirty="0"/>
              <a:t> </a:t>
            </a:r>
          </a:p>
        </p:txBody>
      </p:sp>
    </p:spTree>
  </p:cSld>
  <p:clrMapOvr>
    <a:masterClrMapping/>
  </p:clrMapOvr>
  <p:transition spd="slow">
    <p:wip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Homepage </a:t>
            </a:r>
            <a:r>
              <a:rPr lang="en-IN" dirty="0" smtClean="0"/>
              <a:t>(3)</a:t>
            </a:r>
            <a:endParaRPr lang="en-IN" dirty="0"/>
          </a:p>
        </p:txBody>
      </p:sp>
      <p:pic>
        <p:nvPicPr>
          <p:cNvPr id="5" name="Content Placeholder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592924" y="1517355"/>
            <a:ext cx="8911687" cy="5012825"/>
          </a:xfrm>
        </p:spPr>
      </p:pic>
    </p:spTree>
    <p:extLst>
      <p:ext uri="{BB962C8B-B14F-4D97-AF65-F5344CB8AC3E}">
        <p14:creationId xmlns:p14="http://schemas.microsoft.com/office/powerpoint/2010/main" val="2557672728"/>
      </p:ext>
    </p:extLst>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All Products Page</a:t>
            </a:r>
            <a:endParaRPr lang="en-IN" dirty="0"/>
          </a:p>
        </p:txBody>
      </p:sp>
      <p:pic>
        <p:nvPicPr>
          <p:cNvPr id="5" name="Content Placeholder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592925" y="1517356"/>
            <a:ext cx="8911686" cy="5012824"/>
          </a:xfrm>
        </p:spPr>
      </p:pic>
    </p:spTree>
    <p:extLst>
      <p:ext uri="{BB962C8B-B14F-4D97-AF65-F5344CB8AC3E}">
        <p14:creationId xmlns:p14="http://schemas.microsoft.com/office/powerpoint/2010/main" val="2256180402"/>
      </p:ext>
    </p:extLst>
  </p:cSld>
  <p:clrMapOvr>
    <a:masterClrMapping/>
  </p:clrMapOvr>
  <p:transition spd="slow">
    <p:wip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Category Page</a:t>
            </a:r>
            <a:endParaRPr lang="en-IN" dirty="0"/>
          </a:p>
        </p:txBody>
      </p:sp>
      <p:pic>
        <p:nvPicPr>
          <p:cNvPr id="5" name="Content Placeholder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592924" y="1517355"/>
            <a:ext cx="8911687" cy="5012825"/>
          </a:xfrm>
        </p:spPr>
      </p:pic>
    </p:spTree>
    <p:extLst>
      <p:ext uri="{BB962C8B-B14F-4D97-AF65-F5344CB8AC3E}">
        <p14:creationId xmlns:p14="http://schemas.microsoft.com/office/powerpoint/2010/main" val="498832213"/>
      </p:ext>
    </p:extLst>
  </p:cSld>
  <p:clrMapOvr>
    <a:masterClrMapping/>
  </p:clrMapOvr>
  <p:transition spd="slow">
    <p:wip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Filtered Category Page</a:t>
            </a:r>
            <a:endParaRPr lang="en-IN" dirty="0"/>
          </a:p>
        </p:txBody>
      </p:sp>
      <p:pic>
        <p:nvPicPr>
          <p:cNvPr id="6" name="Content Placeholder 5"/>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592924" y="1517355"/>
            <a:ext cx="8911687" cy="5012825"/>
          </a:xfrm>
        </p:spPr>
      </p:pic>
    </p:spTree>
    <p:extLst>
      <p:ext uri="{BB962C8B-B14F-4D97-AF65-F5344CB8AC3E}">
        <p14:creationId xmlns:p14="http://schemas.microsoft.com/office/powerpoint/2010/main" val="1360837192"/>
      </p:ext>
    </p:extLst>
  </p:cSld>
  <p:clrMapOvr>
    <a:masterClrMapping/>
  </p:clrMapOvr>
  <p:transition spd="slow">
    <p:wip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Product Details Page (1)</a:t>
            </a:r>
            <a:endParaRPr lang="en-IN" dirty="0"/>
          </a:p>
        </p:txBody>
      </p:sp>
      <p:pic>
        <p:nvPicPr>
          <p:cNvPr id="5" name="Content Placeholder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592924" y="1517355"/>
            <a:ext cx="8911687" cy="5012825"/>
          </a:xfrm>
        </p:spPr>
      </p:pic>
    </p:spTree>
    <p:extLst>
      <p:ext uri="{BB962C8B-B14F-4D97-AF65-F5344CB8AC3E}">
        <p14:creationId xmlns:p14="http://schemas.microsoft.com/office/powerpoint/2010/main" val="3573161651"/>
      </p:ext>
    </p:extLst>
  </p:cSld>
  <p:clrMapOvr>
    <a:masterClrMapping/>
  </p:clrMapOvr>
  <p:transition spd="slow">
    <p:wip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Product Details Page (2)</a:t>
            </a:r>
            <a:endParaRPr lang="en-IN" dirty="0"/>
          </a:p>
        </p:txBody>
      </p:sp>
      <p:pic>
        <p:nvPicPr>
          <p:cNvPr id="5" name="Content Placeholder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592924" y="1517355"/>
            <a:ext cx="8911687" cy="5012825"/>
          </a:xfrm>
        </p:spPr>
      </p:pic>
    </p:spTree>
    <p:extLst>
      <p:ext uri="{BB962C8B-B14F-4D97-AF65-F5344CB8AC3E}">
        <p14:creationId xmlns:p14="http://schemas.microsoft.com/office/powerpoint/2010/main" val="992839315"/>
      </p:ext>
    </p:extLst>
  </p:cSld>
  <p:clrMapOvr>
    <a:masterClrMapping/>
  </p:clrMapOvr>
  <p:transition spd="slow">
    <p:wip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Register Page</a:t>
            </a:r>
            <a:endParaRPr lang="en-IN" dirty="0"/>
          </a:p>
        </p:txBody>
      </p:sp>
      <p:pic>
        <p:nvPicPr>
          <p:cNvPr id="5" name="Content Placeholder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592924" y="1517355"/>
            <a:ext cx="8911687" cy="5012825"/>
          </a:xfrm>
        </p:spPr>
      </p:pic>
    </p:spTree>
    <p:extLst>
      <p:ext uri="{BB962C8B-B14F-4D97-AF65-F5344CB8AC3E}">
        <p14:creationId xmlns:p14="http://schemas.microsoft.com/office/powerpoint/2010/main" val="2670007551"/>
      </p:ext>
    </p:extLst>
  </p:cSld>
  <p:clrMapOvr>
    <a:masterClrMapping/>
  </p:clrMapOvr>
  <p:transition spd="slow">
    <p:wip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Login Page</a:t>
            </a:r>
            <a:endParaRPr lang="en-IN" dirty="0"/>
          </a:p>
        </p:txBody>
      </p:sp>
      <p:pic>
        <p:nvPicPr>
          <p:cNvPr id="5" name="Content Placeholder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592924" y="1517355"/>
            <a:ext cx="8911687" cy="5012825"/>
          </a:xfrm>
        </p:spPr>
      </p:pic>
    </p:spTree>
    <p:extLst>
      <p:ext uri="{BB962C8B-B14F-4D97-AF65-F5344CB8AC3E}">
        <p14:creationId xmlns:p14="http://schemas.microsoft.com/office/powerpoint/2010/main" val="320047079"/>
      </p:ext>
    </p:extLst>
  </p:cSld>
  <p:clrMapOvr>
    <a:masterClrMapping/>
  </p:clrMapOvr>
  <p:transition spd="slow">
    <p:wip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Reset Password Page</a:t>
            </a:r>
            <a:endParaRPr lang="en-IN" dirty="0"/>
          </a:p>
        </p:txBody>
      </p:sp>
      <p:pic>
        <p:nvPicPr>
          <p:cNvPr id="5" name="Content Placeholder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592924" y="1517355"/>
            <a:ext cx="8911687" cy="5012825"/>
          </a:xfrm>
        </p:spPr>
      </p:pic>
    </p:spTree>
    <p:extLst>
      <p:ext uri="{BB962C8B-B14F-4D97-AF65-F5344CB8AC3E}">
        <p14:creationId xmlns:p14="http://schemas.microsoft.com/office/powerpoint/2010/main" val="3608651232"/>
      </p:ext>
    </p:extLst>
  </p:cSld>
  <p:clrMapOvr>
    <a:masterClrMapping/>
  </p:clrMapOvr>
  <p:transition spd="slow">
    <p:wip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Reset Password Mail</a:t>
            </a:r>
            <a:endParaRPr lang="en-IN"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592924" y="1517355"/>
            <a:ext cx="8911687" cy="5012825"/>
          </a:xfrm>
        </p:spPr>
      </p:pic>
    </p:spTree>
    <p:extLst>
      <p:ext uri="{BB962C8B-B14F-4D97-AF65-F5344CB8AC3E}">
        <p14:creationId xmlns:p14="http://schemas.microsoft.com/office/powerpoint/2010/main" val="831792379"/>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7D429F5-F295-F8BD-502B-01E1305B6C77}"/>
              </a:ext>
            </a:extLst>
          </p:cNvPr>
          <p:cNvSpPr>
            <a:spLocks noGrp="1"/>
          </p:cNvSpPr>
          <p:nvPr>
            <p:ph type="title"/>
          </p:nvPr>
        </p:nvSpPr>
        <p:spPr/>
        <p:txBody>
          <a:bodyPr/>
          <a:lstStyle/>
          <a:p>
            <a:pPr>
              <a:defRPr/>
            </a:pPr>
            <a:r>
              <a:rPr lang="en-US" dirty="0"/>
              <a:t>Project </a:t>
            </a:r>
            <a:r>
              <a:rPr lang="en-US" dirty="0" smtClean="0"/>
              <a:t>Context</a:t>
            </a:r>
            <a:endParaRPr lang="en-US" dirty="0"/>
          </a:p>
        </p:txBody>
      </p:sp>
      <p:sp>
        <p:nvSpPr>
          <p:cNvPr id="10243" name="Content Placeholder 2">
            <a:extLst>
              <a:ext uri="{FF2B5EF4-FFF2-40B4-BE49-F238E27FC236}">
                <a16:creationId xmlns:a16="http://schemas.microsoft.com/office/drawing/2014/main" xmlns="" id="{AD15CD02-4A4E-6133-19BE-05EA8A021EC4}"/>
              </a:ext>
            </a:extLst>
          </p:cNvPr>
          <p:cNvSpPr>
            <a:spLocks noGrp="1"/>
          </p:cNvSpPr>
          <p:nvPr>
            <p:ph idx="1"/>
          </p:nvPr>
        </p:nvSpPr>
        <p:spPr/>
        <p:txBody>
          <a:bodyPr>
            <a:normAutofit/>
          </a:bodyPr>
          <a:lstStyle/>
          <a:p>
            <a:pPr marL="91440" indent="-91440" algn="just">
              <a:spcBef>
                <a:spcPts val="1199"/>
              </a:spcBef>
              <a:spcAft>
                <a:spcPts val="201"/>
              </a:spcAft>
              <a:buClr>
                <a:srgbClr val="D34817"/>
              </a:buClr>
              <a:buFont typeface="Calibri"/>
              <a:buChar char=" "/>
            </a:pPr>
            <a:r>
              <a:rPr lang="en-US" spc="-1" dirty="0"/>
              <a:t>Businesses, in any field, have a lot of competition. They are always on the lookout for a proven way to increase their business revenue. Restaurants, retail shops, vape stores - whatever a business may want to sell, if the business doesn’t have an e-commerce website, they are leaving money on the table! The world has moved online – a fact that businesses have to accept and put up a website to address. Through this project, I’ll discover a way to build a functional e-commerce website, relying on React. </a:t>
            </a:r>
            <a:endParaRPr lang="en-IN" spc="-1" dirty="0"/>
          </a:p>
        </p:txBody>
      </p:sp>
    </p:spTree>
  </p:cSld>
  <p:clrMapOvr>
    <a:masterClrMapping/>
  </p:clrMapOvr>
  <p:transition spd="slow">
    <p:wip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Profile Page</a:t>
            </a:r>
            <a:endParaRPr lang="en-IN" dirty="0"/>
          </a:p>
        </p:txBody>
      </p:sp>
      <p:pic>
        <p:nvPicPr>
          <p:cNvPr id="5" name="Content Placeholder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592924" y="1517355"/>
            <a:ext cx="8911687" cy="5012825"/>
          </a:xfrm>
        </p:spPr>
      </p:pic>
    </p:spTree>
    <p:extLst>
      <p:ext uri="{BB962C8B-B14F-4D97-AF65-F5344CB8AC3E}">
        <p14:creationId xmlns:p14="http://schemas.microsoft.com/office/powerpoint/2010/main" val="2296962327"/>
      </p:ext>
    </p:extLst>
  </p:cSld>
  <p:clrMapOvr>
    <a:masterClrMapping/>
  </p:clrMapOvr>
  <p:transition spd="slow">
    <p:wip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About Us Page</a:t>
            </a:r>
            <a:endParaRPr lang="en-IN" dirty="0"/>
          </a:p>
        </p:txBody>
      </p:sp>
      <p:pic>
        <p:nvPicPr>
          <p:cNvPr id="5" name="Content Placeholder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592924" y="1517355"/>
            <a:ext cx="8911687" cy="5012825"/>
          </a:xfrm>
        </p:spPr>
      </p:pic>
    </p:spTree>
    <p:extLst>
      <p:ext uri="{BB962C8B-B14F-4D97-AF65-F5344CB8AC3E}">
        <p14:creationId xmlns:p14="http://schemas.microsoft.com/office/powerpoint/2010/main" val="2972909964"/>
      </p:ext>
    </p:extLst>
  </p:cSld>
  <p:clrMapOvr>
    <a:masterClrMapping/>
  </p:clrMapOvr>
  <p:transition spd="slow">
    <p:wip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Contact Us Page</a:t>
            </a:r>
            <a:endParaRPr lang="en-IN" dirty="0"/>
          </a:p>
        </p:txBody>
      </p:sp>
      <p:pic>
        <p:nvPicPr>
          <p:cNvPr id="5" name="Content Placeholder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592924" y="1517355"/>
            <a:ext cx="8911687" cy="5012825"/>
          </a:xfrm>
        </p:spPr>
      </p:pic>
    </p:spTree>
    <p:extLst>
      <p:ext uri="{BB962C8B-B14F-4D97-AF65-F5344CB8AC3E}">
        <p14:creationId xmlns:p14="http://schemas.microsoft.com/office/powerpoint/2010/main" val="186227678"/>
      </p:ext>
    </p:extLst>
  </p:cSld>
  <p:clrMapOvr>
    <a:masterClrMapping/>
  </p:clrMapOvr>
  <p:transition spd="slow">
    <p:wip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Contact Us Form</a:t>
            </a:r>
            <a:endParaRPr lang="en-IN"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592924" y="1517355"/>
            <a:ext cx="8911687" cy="5012825"/>
          </a:xfrm>
        </p:spPr>
      </p:pic>
    </p:spTree>
    <p:extLst>
      <p:ext uri="{BB962C8B-B14F-4D97-AF65-F5344CB8AC3E}">
        <p14:creationId xmlns:p14="http://schemas.microsoft.com/office/powerpoint/2010/main" val="3551732377"/>
      </p:ext>
    </p:extLst>
  </p:cSld>
  <p:clrMapOvr>
    <a:masterClrMapping/>
  </p:clrMapOvr>
  <p:transition spd="slow">
    <p:wip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Terms &amp; Conditions Page</a:t>
            </a:r>
            <a:endParaRPr lang="en-IN" dirty="0"/>
          </a:p>
        </p:txBody>
      </p:sp>
      <p:pic>
        <p:nvPicPr>
          <p:cNvPr id="5" name="Content Placeholder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592924" y="1517355"/>
            <a:ext cx="8911687" cy="5012825"/>
          </a:xfrm>
        </p:spPr>
      </p:pic>
    </p:spTree>
    <p:extLst>
      <p:ext uri="{BB962C8B-B14F-4D97-AF65-F5344CB8AC3E}">
        <p14:creationId xmlns:p14="http://schemas.microsoft.com/office/powerpoint/2010/main" val="3830252248"/>
      </p:ext>
    </p:extLst>
  </p:cSld>
  <p:clrMapOvr>
    <a:masterClrMapping/>
  </p:clrMapOvr>
  <p:transition spd="slow">
    <p:wip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Privacy Policy Page</a:t>
            </a:r>
            <a:endParaRPr lang="en-IN" dirty="0"/>
          </a:p>
        </p:txBody>
      </p:sp>
      <p:pic>
        <p:nvPicPr>
          <p:cNvPr id="5" name="Content Placeholder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592926" y="1517355"/>
            <a:ext cx="8911686" cy="5012825"/>
          </a:xfrm>
        </p:spPr>
      </p:pic>
    </p:spTree>
    <p:extLst>
      <p:ext uri="{BB962C8B-B14F-4D97-AF65-F5344CB8AC3E}">
        <p14:creationId xmlns:p14="http://schemas.microsoft.com/office/powerpoint/2010/main" val="167012504"/>
      </p:ext>
    </p:extLst>
  </p:cSld>
  <p:clrMapOvr>
    <a:masterClrMapping/>
  </p:clrMapOvr>
  <p:transition spd="slow">
    <p:wip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Return Policy Page</a:t>
            </a:r>
            <a:endParaRPr lang="en-IN" dirty="0"/>
          </a:p>
        </p:txBody>
      </p:sp>
      <p:pic>
        <p:nvPicPr>
          <p:cNvPr id="5" name="Content Placeholder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592924" y="1517355"/>
            <a:ext cx="8911687" cy="5012825"/>
          </a:xfrm>
        </p:spPr>
      </p:pic>
    </p:spTree>
    <p:extLst>
      <p:ext uri="{BB962C8B-B14F-4D97-AF65-F5344CB8AC3E}">
        <p14:creationId xmlns:p14="http://schemas.microsoft.com/office/powerpoint/2010/main" val="195030542"/>
      </p:ext>
    </p:extLst>
  </p:cSld>
  <p:clrMapOvr>
    <a:masterClrMapping/>
  </p:clrMapOvr>
  <p:transition spd="slow">
    <p:wip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Error Page</a:t>
            </a:r>
            <a:endParaRPr lang="en-IN" dirty="0"/>
          </a:p>
        </p:txBody>
      </p:sp>
      <p:pic>
        <p:nvPicPr>
          <p:cNvPr id="6" name="Content Placeholder 5"/>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592924" y="1517355"/>
            <a:ext cx="8911687" cy="5012825"/>
          </a:xfrm>
        </p:spPr>
      </p:pic>
    </p:spTree>
    <p:extLst>
      <p:ext uri="{BB962C8B-B14F-4D97-AF65-F5344CB8AC3E}">
        <p14:creationId xmlns:p14="http://schemas.microsoft.com/office/powerpoint/2010/main" val="2552518250"/>
      </p:ext>
    </p:extLst>
  </p:cSld>
  <p:clrMapOvr>
    <a:masterClrMapping/>
  </p:clrMapOvr>
  <p:transition spd="slow">
    <p:wip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Cart Component</a:t>
            </a:r>
            <a:endParaRPr lang="en-IN"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592924" y="1517355"/>
            <a:ext cx="8911687" cy="5012825"/>
          </a:xfrm>
        </p:spPr>
      </p:pic>
    </p:spTree>
    <p:extLst>
      <p:ext uri="{BB962C8B-B14F-4D97-AF65-F5344CB8AC3E}">
        <p14:creationId xmlns:p14="http://schemas.microsoft.com/office/powerpoint/2010/main" val="2315436535"/>
      </p:ext>
    </p:extLst>
  </p:cSld>
  <p:clrMapOvr>
    <a:masterClrMapping/>
  </p:clrMapOvr>
  <p:transition spd="slow">
    <p:wip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Checkout Page</a:t>
            </a:r>
            <a:endParaRPr lang="en-IN" dirty="0"/>
          </a:p>
        </p:txBody>
      </p:sp>
      <p:pic>
        <p:nvPicPr>
          <p:cNvPr id="6" name="Content Placeholder 5"/>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592924" y="1517355"/>
            <a:ext cx="8911687" cy="5012825"/>
          </a:xfrm>
        </p:spPr>
      </p:pic>
    </p:spTree>
    <p:extLst>
      <p:ext uri="{BB962C8B-B14F-4D97-AF65-F5344CB8AC3E}">
        <p14:creationId xmlns:p14="http://schemas.microsoft.com/office/powerpoint/2010/main" val="2317344800"/>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7D429F5-F295-F8BD-502B-01E1305B6C77}"/>
              </a:ext>
            </a:extLst>
          </p:cNvPr>
          <p:cNvSpPr>
            <a:spLocks noGrp="1"/>
          </p:cNvSpPr>
          <p:nvPr>
            <p:ph type="title"/>
          </p:nvPr>
        </p:nvSpPr>
        <p:spPr/>
        <p:txBody>
          <a:bodyPr/>
          <a:lstStyle/>
          <a:p>
            <a:pPr>
              <a:defRPr/>
            </a:pPr>
            <a:r>
              <a:rPr lang="en-US" dirty="0" smtClean="0"/>
              <a:t>Advantages of Ecommerce</a:t>
            </a:r>
            <a:endParaRPr lang="en-US" dirty="0"/>
          </a:p>
        </p:txBody>
      </p:sp>
      <p:sp>
        <p:nvSpPr>
          <p:cNvPr id="10243" name="Content Placeholder 2">
            <a:extLst>
              <a:ext uri="{FF2B5EF4-FFF2-40B4-BE49-F238E27FC236}">
                <a16:creationId xmlns:a16="http://schemas.microsoft.com/office/drawing/2014/main" xmlns="" id="{AD15CD02-4A4E-6133-19BE-05EA8A021EC4}"/>
              </a:ext>
            </a:extLst>
          </p:cNvPr>
          <p:cNvSpPr>
            <a:spLocks noGrp="1"/>
          </p:cNvSpPr>
          <p:nvPr>
            <p:ph idx="1"/>
          </p:nvPr>
        </p:nvSpPr>
        <p:spPr/>
        <p:txBody>
          <a:bodyPr/>
          <a:lstStyle/>
          <a:p>
            <a:pPr>
              <a:defRPr/>
            </a:pPr>
            <a:r>
              <a:rPr lang="en-US" altLang="en-US" dirty="0" smtClean="0"/>
              <a:t>Faster buying/selling procedure, as well as easy to find desired products.</a:t>
            </a:r>
          </a:p>
          <a:p>
            <a:pPr>
              <a:defRPr/>
            </a:pPr>
            <a:r>
              <a:rPr lang="en-US" altLang="en-US" dirty="0" smtClean="0"/>
              <a:t>24/7 working store.</a:t>
            </a:r>
          </a:p>
          <a:p>
            <a:pPr>
              <a:defRPr/>
            </a:pPr>
            <a:r>
              <a:rPr lang="en-US" altLang="en-US" dirty="0" smtClean="0"/>
              <a:t>More reach to the customers.</a:t>
            </a:r>
            <a:endParaRPr lang="en-US" altLang="en-US" dirty="0"/>
          </a:p>
          <a:p>
            <a:pPr>
              <a:defRPr/>
            </a:pPr>
            <a:r>
              <a:rPr lang="en-US" dirty="0" smtClean="0"/>
              <a:t>Low operational costs and better quality of service.</a:t>
            </a:r>
            <a:endParaRPr lang="en-US" dirty="0"/>
          </a:p>
          <a:p>
            <a:pPr>
              <a:defRPr/>
            </a:pPr>
            <a:r>
              <a:rPr lang="en-US" dirty="0" smtClean="0"/>
              <a:t>Easy to start and manage a business.</a:t>
            </a:r>
            <a:endParaRPr lang="en-US" dirty="0"/>
          </a:p>
        </p:txBody>
      </p:sp>
    </p:spTree>
    <p:extLst>
      <p:ext uri="{BB962C8B-B14F-4D97-AF65-F5344CB8AC3E}">
        <p14:creationId xmlns:p14="http://schemas.microsoft.com/office/powerpoint/2010/main" val="3202653531"/>
      </p:ext>
    </p:extLst>
  </p:cSld>
  <p:clrMapOvr>
    <a:masterClrMapping/>
  </p:clrMapOvr>
  <p:transition spd="slow">
    <p:wip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On Order Success</a:t>
            </a:r>
            <a:endParaRPr lang="en-IN"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592924" y="1517355"/>
            <a:ext cx="8911687" cy="5012825"/>
          </a:xfrm>
        </p:spPr>
      </p:pic>
    </p:spTree>
    <p:extLst>
      <p:ext uri="{BB962C8B-B14F-4D97-AF65-F5344CB8AC3E}">
        <p14:creationId xmlns:p14="http://schemas.microsoft.com/office/powerpoint/2010/main" val="1537760575"/>
      </p:ext>
    </p:extLst>
  </p:cSld>
  <p:clrMapOvr>
    <a:masterClrMapping/>
  </p:clrMapOvr>
  <p:transition spd="slow">
    <p:wip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On Order Failure</a:t>
            </a:r>
            <a:endParaRPr lang="en-IN"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592924" y="1517355"/>
            <a:ext cx="8911687" cy="5012825"/>
          </a:xfrm>
        </p:spPr>
      </p:pic>
    </p:spTree>
    <p:extLst>
      <p:ext uri="{BB962C8B-B14F-4D97-AF65-F5344CB8AC3E}">
        <p14:creationId xmlns:p14="http://schemas.microsoft.com/office/powerpoint/2010/main" val="3352514535"/>
      </p:ext>
    </p:extLst>
  </p:cSld>
  <p:clrMapOvr>
    <a:masterClrMapping/>
  </p:clrMapOvr>
  <p:transition spd="slow">
    <p:wip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err="1" smtClean="0"/>
              <a:t>Strapi</a:t>
            </a:r>
            <a:r>
              <a:rPr lang="en-IN" dirty="0" smtClean="0"/>
              <a:t> Content Type Builder</a:t>
            </a:r>
            <a:endParaRPr lang="en-IN" dirty="0"/>
          </a:p>
        </p:txBody>
      </p:sp>
      <p:pic>
        <p:nvPicPr>
          <p:cNvPr id="6" name="Content Placeholder 5"/>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592924" y="1517355"/>
            <a:ext cx="8911687" cy="5012825"/>
          </a:xfrm>
        </p:spPr>
      </p:pic>
    </p:spTree>
    <p:extLst>
      <p:ext uri="{BB962C8B-B14F-4D97-AF65-F5344CB8AC3E}">
        <p14:creationId xmlns:p14="http://schemas.microsoft.com/office/powerpoint/2010/main" val="3572030369"/>
      </p:ext>
    </p:extLst>
  </p:cSld>
  <p:clrMapOvr>
    <a:masterClrMapping/>
  </p:clrMapOvr>
  <p:transition spd="slow">
    <p:wip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err="1" smtClean="0"/>
              <a:t>Strapi</a:t>
            </a:r>
            <a:r>
              <a:rPr lang="en-IN" dirty="0" smtClean="0"/>
              <a:t> Content Manager</a:t>
            </a:r>
            <a:endParaRPr lang="en-IN" dirty="0"/>
          </a:p>
        </p:txBody>
      </p:sp>
      <p:pic>
        <p:nvPicPr>
          <p:cNvPr id="6" name="Content Placeholder 5"/>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592924" y="1517355"/>
            <a:ext cx="8911687" cy="5012825"/>
          </a:xfrm>
        </p:spPr>
      </p:pic>
    </p:spTree>
    <p:extLst>
      <p:ext uri="{BB962C8B-B14F-4D97-AF65-F5344CB8AC3E}">
        <p14:creationId xmlns:p14="http://schemas.microsoft.com/office/powerpoint/2010/main" val="218804629"/>
      </p:ext>
    </p:extLst>
  </p:cSld>
  <p:clrMapOvr>
    <a:masterClrMapping/>
  </p:clrMapOvr>
  <p:transition spd="slow">
    <p:wip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Firebase Authentication</a:t>
            </a:r>
            <a:endParaRPr lang="en-IN" dirty="0"/>
          </a:p>
        </p:txBody>
      </p:sp>
      <p:pic>
        <p:nvPicPr>
          <p:cNvPr id="5" name="Content Placeholder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592924" y="1517355"/>
            <a:ext cx="8911687" cy="5012825"/>
          </a:xfrm>
        </p:spPr>
      </p:pic>
    </p:spTree>
    <p:extLst>
      <p:ext uri="{BB962C8B-B14F-4D97-AF65-F5344CB8AC3E}">
        <p14:creationId xmlns:p14="http://schemas.microsoft.com/office/powerpoint/2010/main" val="1628412079"/>
      </p:ext>
    </p:extLst>
  </p:cSld>
  <p:clrMapOvr>
    <a:masterClrMapping/>
  </p:clrMapOvr>
  <p:transition spd="slow">
    <p:wip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err="1" smtClean="0"/>
              <a:t>Firestore</a:t>
            </a:r>
            <a:r>
              <a:rPr lang="en-IN" dirty="0" smtClean="0"/>
              <a:t> Database</a:t>
            </a:r>
            <a:endParaRPr lang="en-IN" dirty="0"/>
          </a:p>
        </p:txBody>
      </p:sp>
      <p:pic>
        <p:nvPicPr>
          <p:cNvPr id="6" name="Content Placeholder 5"/>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592924" y="1517355"/>
            <a:ext cx="8911687" cy="5012825"/>
          </a:xfrm>
        </p:spPr>
      </p:pic>
    </p:spTree>
    <p:extLst>
      <p:ext uri="{BB962C8B-B14F-4D97-AF65-F5344CB8AC3E}">
        <p14:creationId xmlns:p14="http://schemas.microsoft.com/office/powerpoint/2010/main" val="85671758"/>
      </p:ext>
    </p:extLst>
  </p:cSld>
  <p:clrMapOvr>
    <a:masterClrMapping/>
  </p:clrMapOvr>
  <p:transition spd="slow">
    <p:wip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About </a:t>
            </a:r>
            <a:r>
              <a:rPr lang="en-IN" dirty="0" err="1" smtClean="0"/>
              <a:t>InfyTech</a:t>
            </a:r>
            <a:endParaRPr lang="en-IN" dirty="0"/>
          </a:p>
        </p:txBody>
      </p:sp>
      <p:sp>
        <p:nvSpPr>
          <p:cNvPr id="3" name="Content Placeholder 2"/>
          <p:cNvSpPr>
            <a:spLocks noGrp="1"/>
          </p:cNvSpPr>
          <p:nvPr>
            <p:ph idx="1"/>
          </p:nvPr>
        </p:nvSpPr>
        <p:spPr/>
        <p:txBody>
          <a:bodyPr/>
          <a:lstStyle/>
          <a:p>
            <a:r>
              <a:rPr lang="en-GB" dirty="0"/>
              <a:t>If you are someone who enjoys playing video games, then there are a lot of options these days. Not only do you have various consoles, PC, but even mobile phones too. However, among these the most popular and arguably the best one is the PC. If you are after the best gaming experience, it is a gaming PC that you should opt for. When you are planning on purchasing a gaming PC, or any </a:t>
            </a:r>
            <a:r>
              <a:rPr lang="en-GB" dirty="0" smtClean="0"/>
              <a:t>PC </a:t>
            </a:r>
            <a:r>
              <a:rPr lang="en-GB" dirty="0"/>
              <a:t>in general, you have lots of options these days</a:t>
            </a:r>
            <a:r>
              <a:rPr lang="en-GB" dirty="0" smtClean="0"/>
              <a:t>.</a:t>
            </a:r>
            <a:endParaRPr lang="en-IN" dirty="0"/>
          </a:p>
        </p:txBody>
      </p:sp>
    </p:spTree>
    <p:extLst>
      <p:ext uri="{BB962C8B-B14F-4D97-AF65-F5344CB8AC3E}">
        <p14:creationId xmlns:p14="http://schemas.microsoft.com/office/powerpoint/2010/main" val="4012733420"/>
      </p:ext>
    </p:extLst>
  </p:cSld>
  <p:clrMapOvr>
    <a:masterClrMapping/>
  </p:clrMapOvr>
  <p:transition spd="slow">
    <p:wip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About </a:t>
            </a:r>
            <a:r>
              <a:rPr lang="en-IN" dirty="0" err="1" smtClean="0"/>
              <a:t>InfyTech</a:t>
            </a:r>
            <a:endParaRPr lang="en-IN" dirty="0"/>
          </a:p>
        </p:txBody>
      </p:sp>
      <p:sp>
        <p:nvSpPr>
          <p:cNvPr id="3" name="Content Placeholder 2"/>
          <p:cNvSpPr>
            <a:spLocks noGrp="1"/>
          </p:cNvSpPr>
          <p:nvPr>
            <p:ph idx="1"/>
          </p:nvPr>
        </p:nvSpPr>
        <p:spPr/>
        <p:txBody>
          <a:bodyPr>
            <a:normAutofit/>
          </a:bodyPr>
          <a:lstStyle/>
          <a:p>
            <a:r>
              <a:rPr lang="en-GB" dirty="0"/>
              <a:t>You can either get one offline, i.e. from local stores, or online. There are various pros and cons for both of these options. However, as the world becomes more familiar with the Internet, the more popular online options get. In India, there are various reputed online stores when it comes to purchasing computer parts such as peripherals, hardware components, accessories, etc. Due to this, it gets confusing to choose one. Among all them, one of the options is </a:t>
            </a:r>
            <a:r>
              <a:rPr lang="en-GB" dirty="0" err="1" smtClean="0"/>
              <a:t>InfyTech</a:t>
            </a:r>
            <a:r>
              <a:rPr lang="en-GB" dirty="0" smtClean="0"/>
              <a:t>. We are an upcoming computer accessories store </a:t>
            </a:r>
            <a:r>
              <a:rPr lang="en-GB" smtClean="0"/>
              <a:t>and eSports tournaments </a:t>
            </a:r>
            <a:r>
              <a:rPr lang="en-GB" dirty="0" smtClean="0"/>
              <a:t>organizer in India.</a:t>
            </a:r>
            <a:endParaRPr lang="en-IN" dirty="0"/>
          </a:p>
        </p:txBody>
      </p:sp>
    </p:spTree>
    <p:extLst>
      <p:ext uri="{BB962C8B-B14F-4D97-AF65-F5344CB8AC3E}">
        <p14:creationId xmlns:p14="http://schemas.microsoft.com/office/powerpoint/2010/main" val="3617714659"/>
      </p:ext>
    </p:extLst>
  </p:cSld>
  <p:clrMapOvr>
    <a:masterClrMapping/>
  </p:clrMapOvr>
  <p:transition spd="slow">
    <p:wip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C161D85-5542-B564-090A-3AC56E279303}"/>
              </a:ext>
            </a:extLst>
          </p:cNvPr>
          <p:cNvSpPr>
            <a:spLocks noGrp="1"/>
          </p:cNvSpPr>
          <p:nvPr>
            <p:ph type="title"/>
          </p:nvPr>
        </p:nvSpPr>
        <p:spPr>
          <a:xfrm>
            <a:off x="1981200" y="2295144"/>
            <a:ext cx="7467600" cy="1143000"/>
          </a:xfrm>
        </p:spPr>
        <p:txBody>
          <a:bodyPr>
            <a:noAutofit/>
          </a:bodyPr>
          <a:lstStyle/>
          <a:p>
            <a:pPr algn="ctr"/>
            <a:r>
              <a:rPr lang="en-US" sz="8000" dirty="0"/>
              <a:t>Thank you</a:t>
            </a:r>
            <a:endParaRPr lang="en-IN" sz="8000" dirty="0"/>
          </a:p>
        </p:txBody>
      </p:sp>
    </p:spTree>
    <p:extLst>
      <p:ext uri="{BB962C8B-B14F-4D97-AF65-F5344CB8AC3E}">
        <p14:creationId xmlns:p14="http://schemas.microsoft.com/office/powerpoint/2010/main" val="710335942"/>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03178B2-06FC-E806-5648-D91D5AB2E6C5}"/>
              </a:ext>
            </a:extLst>
          </p:cNvPr>
          <p:cNvSpPr>
            <a:spLocks noGrp="1"/>
          </p:cNvSpPr>
          <p:nvPr>
            <p:ph type="title"/>
          </p:nvPr>
        </p:nvSpPr>
        <p:spPr/>
        <p:txBody>
          <a:bodyPr/>
          <a:lstStyle/>
          <a:p>
            <a:pPr>
              <a:defRPr/>
            </a:pPr>
            <a:r>
              <a:rPr lang="en-US" dirty="0" smtClean="0"/>
              <a:t>Features</a:t>
            </a:r>
            <a:endParaRPr lang="en-US" dirty="0"/>
          </a:p>
        </p:txBody>
      </p:sp>
      <p:sp>
        <p:nvSpPr>
          <p:cNvPr id="3" name="Content Placeholder 2">
            <a:extLst>
              <a:ext uri="{FF2B5EF4-FFF2-40B4-BE49-F238E27FC236}">
                <a16:creationId xmlns:a16="http://schemas.microsoft.com/office/drawing/2014/main" xmlns="" id="{75F5B004-D9D5-E814-F0F6-477E6AFEE8C3}"/>
              </a:ext>
            </a:extLst>
          </p:cNvPr>
          <p:cNvSpPr>
            <a:spLocks noGrp="1"/>
          </p:cNvSpPr>
          <p:nvPr>
            <p:ph idx="1"/>
          </p:nvPr>
        </p:nvSpPr>
        <p:spPr/>
        <p:txBody>
          <a:bodyPr>
            <a:normAutofit/>
          </a:bodyPr>
          <a:lstStyle/>
          <a:p>
            <a:pPr>
              <a:defRPr/>
            </a:pPr>
            <a:r>
              <a:rPr lang="en-US" altLang="en-US" dirty="0" smtClean="0"/>
              <a:t>Complete focus on the User Experience</a:t>
            </a:r>
          </a:p>
          <a:p>
            <a:pPr>
              <a:defRPr/>
            </a:pPr>
            <a:r>
              <a:rPr lang="en-US" altLang="en-US" dirty="0" smtClean="0"/>
              <a:t>Products Page with Infinite Scroll</a:t>
            </a:r>
          </a:p>
          <a:p>
            <a:pPr>
              <a:defRPr/>
            </a:pPr>
            <a:r>
              <a:rPr lang="en-US" altLang="en-US" dirty="0"/>
              <a:t>Detail model with extra information about the selected </a:t>
            </a:r>
            <a:r>
              <a:rPr lang="en-US" altLang="en-US" dirty="0" smtClean="0"/>
              <a:t>items</a:t>
            </a:r>
          </a:p>
          <a:p>
            <a:pPr>
              <a:defRPr/>
            </a:pPr>
            <a:r>
              <a:rPr lang="en-US" altLang="en-US" dirty="0" smtClean="0"/>
              <a:t>Various Filters to help choose the desired Products</a:t>
            </a:r>
            <a:endParaRPr lang="en-US" altLang="en-US" dirty="0"/>
          </a:p>
          <a:p>
            <a:pPr>
              <a:defRPr/>
            </a:pPr>
            <a:r>
              <a:rPr lang="en-US" altLang="en-US" dirty="0" smtClean="0"/>
              <a:t>Add to / Remove from “Cart” functionality</a:t>
            </a:r>
          </a:p>
          <a:p>
            <a:pPr>
              <a:defRPr/>
            </a:pPr>
            <a:r>
              <a:rPr lang="en-US" altLang="en-US" dirty="0" smtClean="0"/>
              <a:t>Checkout with Credit Card Option</a:t>
            </a:r>
          </a:p>
          <a:p>
            <a:pPr>
              <a:defRPr/>
            </a:pPr>
            <a:r>
              <a:rPr lang="en-US" dirty="0" smtClean="0"/>
              <a:t>Customer Sign In &amp; Register</a:t>
            </a:r>
            <a:endParaRPr lang="en-US" dirty="0"/>
          </a:p>
          <a:p>
            <a:pPr>
              <a:defRPr/>
            </a:pPr>
            <a:r>
              <a:rPr lang="en-US" dirty="0" smtClean="0"/>
              <a:t>Use of </a:t>
            </a:r>
            <a:r>
              <a:rPr lang="en-US" dirty="0"/>
              <a:t>B</a:t>
            </a:r>
            <a:r>
              <a:rPr lang="en-US" dirty="0" smtClean="0"/>
              <a:t>uilt In React Hooks as well as Custom Hooks</a:t>
            </a:r>
          </a:p>
        </p:txBody>
      </p:sp>
    </p:spTree>
    <p:extLst>
      <p:ext uri="{BB962C8B-B14F-4D97-AF65-F5344CB8AC3E}">
        <p14:creationId xmlns:p14="http://schemas.microsoft.com/office/powerpoint/2010/main" val="2992497653"/>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Flowchart</a:t>
            </a:r>
            <a:endParaRPr lang="en-IN" dirty="0"/>
          </a:p>
        </p:txBody>
      </p:sp>
      <p:pic>
        <p:nvPicPr>
          <p:cNvPr id="7" name="Content Placeholder 6"/>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541368" y="1519200"/>
            <a:ext cx="5014800" cy="5014800"/>
          </a:xfrm>
        </p:spPr>
      </p:pic>
    </p:spTree>
    <p:extLst>
      <p:ext uri="{BB962C8B-B14F-4D97-AF65-F5344CB8AC3E}">
        <p14:creationId xmlns:p14="http://schemas.microsoft.com/office/powerpoint/2010/main" val="1513090782"/>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Use Case Diagram</a:t>
            </a:r>
            <a:endParaRPr lang="en-IN" dirty="0"/>
          </a:p>
        </p:txBody>
      </p:sp>
      <p:pic>
        <p:nvPicPr>
          <p:cNvPr id="5" name="Content Placeholder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592924" y="1517355"/>
            <a:ext cx="8911687" cy="5012825"/>
          </a:xfrm>
        </p:spPr>
      </p:pic>
    </p:spTree>
    <p:extLst>
      <p:ext uri="{BB962C8B-B14F-4D97-AF65-F5344CB8AC3E}">
        <p14:creationId xmlns:p14="http://schemas.microsoft.com/office/powerpoint/2010/main" val="97215996"/>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Class Diagram</a:t>
            </a:r>
            <a:endParaRPr lang="en-IN"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92001" y="1519200"/>
            <a:ext cx="8913600" cy="5014800"/>
          </a:xfrm>
        </p:spPr>
      </p:pic>
    </p:spTree>
    <p:extLst>
      <p:ext uri="{BB962C8B-B14F-4D97-AF65-F5344CB8AC3E}">
        <p14:creationId xmlns:p14="http://schemas.microsoft.com/office/powerpoint/2010/main" val="372709349"/>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Sequence Diagram</a:t>
            </a:r>
            <a:endParaRPr lang="en-IN" dirty="0"/>
          </a:p>
        </p:txBody>
      </p:sp>
      <p:pic>
        <p:nvPicPr>
          <p:cNvPr id="3" name="Content Placeholder 2"/>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91999" y="1519200"/>
            <a:ext cx="8913600" cy="5014800"/>
          </a:xfrm>
        </p:spPr>
      </p:pic>
    </p:spTree>
    <p:extLst>
      <p:ext uri="{BB962C8B-B14F-4D97-AF65-F5344CB8AC3E}">
        <p14:creationId xmlns:p14="http://schemas.microsoft.com/office/powerpoint/2010/main" val="4089519376"/>
      </p:ext>
    </p:extLst>
  </p:cSld>
  <p:clrMapOvr>
    <a:masterClrMapping/>
  </p:clrMapOvr>
  <p:transition spd="slow">
    <p:wipe/>
  </p:transition>
</p:sld>
</file>

<file path=ppt/theme/theme1.xml><?xml version="1.0" encoding="utf-8"?>
<a:theme xmlns:a="http://schemas.openxmlformats.org/drawingml/2006/main" name="Wisp">
  <a:themeElements>
    <a:clrScheme name="Wisp">
      <a:dk1>
        <a:sysClr val="windowText" lastClr="000000"/>
      </a:dk1>
      <a:lt1>
        <a:sysClr val="window" lastClr="FFFFFF"/>
      </a:lt1>
      <a:dk2>
        <a:srgbClr val="2C333A"/>
      </a:dk2>
      <a:lt2>
        <a:srgbClr val="D6ECED"/>
      </a:lt2>
      <a:accent1>
        <a:srgbClr val="DE32DE"/>
      </a:accent1>
      <a:accent2>
        <a:srgbClr val="F42B8A"/>
      </a:accent2>
      <a:accent3>
        <a:srgbClr val="349FE7"/>
      </a:accent3>
      <a:accent4>
        <a:srgbClr val="565FF8"/>
      </a:accent4>
      <a:accent5>
        <a:srgbClr val="876BE7"/>
      </a:accent5>
      <a:accent6>
        <a:srgbClr val="F268C2"/>
      </a:accent6>
      <a:hlink>
        <a:srgbClr val="F55CF9"/>
      </a:hlink>
      <a:folHlink>
        <a:srgbClr val="E8A0EE"/>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F20B7C8E-B819-43F3-AAF9-EE50B1A8363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Wisp</Template>
  <TotalTime>432</TotalTime>
  <Words>602</Words>
  <Application>Microsoft Office PowerPoint</Application>
  <PresentationFormat>Widescreen</PresentationFormat>
  <Paragraphs>90</Paragraphs>
  <Slides>48</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48</vt:i4>
      </vt:variant>
    </vt:vector>
  </HeadingPairs>
  <TitlesOfParts>
    <vt:vector size="55" baseType="lpstr">
      <vt:lpstr>Arial</vt:lpstr>
      <vt:lpstr>Calibri</vt:lpstr>
      <vt:lpstr>Century Gothic</vt:lpstr>
      <vt:lpstr>Wingdings</vt:lpstr>
      <vt:lpstr>Wingdings 2</vt:lpstr>
      <vt:lpstr>Wingdings 3</vt:lpstr>
      <vt:lpstr>Wisp</vt:lpstr>
      <vt:lpstr>InfyTech A Complete Tech Store</vt:lpstr>
      <vt:lpstr>Project Objective</vt:lpstr>
      <vt:lpstr>Project Context</vt:lpstr>
      <vt:lpstr>Advantages of Ecommerce</vt:lpstr>
      <vt:lpstr>Features</vt:lpstr>
      <vt:lpstr>Flowchart</vt:lpstr>
      <vt:lpstr>Use Case Diagram</vt:lpstr>
      <vt:lpstr>Class Diagram</vt:lpstr>
      <vt:lpstr>Sequence Diagram</vt:lpstr>
      <vt:lpstr>Activity Diagram</vt:lpstr>
      <vt:lpstr>DFD Level 0 Diagram</vt:lpstr>
      <vt:lpstr>DFD Level 1 Diagram</vt:lpstr>
      <vt:lpstr>DFD Level 2 Diagram</vt:lpstr>
      <vt:lpstr>UI Prototype in Figma</vt:lpstr>
      <vt:lpstr>Implementation</vt:lpstr>
      <vt:lpstr>Implementation</vt:lpstr>
      <vt:lpstr>Folder Structure</vt:lpstr>
      <vt:lpstr>Homepage (1)</vt:lpstr>
      <vt:lpstr>Homepage (2)</vt:lpstr>
      <vt:lpstr>Homepage (3)</vt:lpstr>
      <vt:lpstr>All Products Page</vt:lpstr>
      <vt:lpstr>Category Page</vt:lpstr>
      <vt:lpstr>Filtered Category Page</vt:lpstr>
      <vt:lpstr>Product Details Page (1)</vt:lpstr>
      <vt:lpstr>Product Details Page (2)</vt:lpstr>
      <vt:lpstr>Register Page</vt:lpstr>
      <vt:lpstr>Login Page</vt:lpstr>
      <vt:lpstr>Reset Password Page</vt:lpstr>
      <vt:lpstr>Reset Password Mail</vt:lpstr>
      <vt:lpstr>Profile Page</vt:lpstr>
      <vt:lpstr>About Us Page</vt:lpstr>
      <vt:lpstr>Contact Us Page</vt:lpstr>
      <vt:lpstr>Contact Us Form</vt:lpstr>
      <vt:lpstr>Terms &amp; Conditions Page</vt:lpstr>
      <vt:lpstr>Privacy Policy Page</vt:lpstr>
      <vt:lpstr>Return Policy Page</vt:lpstr>
      <vt:lpstr>Error Page</vt:lpstr>
      <vt:lpstr>Cart Component</vt:lpstr>
      <vt:lpstr>Checkout Page</vt:lpstr>
      <vt:lpstr>On Order Success</vt:lpstr>
      <vt:lpstr>On Order Failure</vt:lpstr>
      <vt:lpstr>Strapi Content Type Builder</vt:lpstr>
      <vt:lpstr>Strapi Content Manager</vt:lpstr>
      <vt:lpstr>Firebase Authentication</vt:lpstr>
      <vt:lpstr>Firestore Database</vt:lpstr>
      <vt:lpstr>About InfyTech</vt:lpstr>
      <vt:lpstr>About InfyTech</vt:lpstr>
      <vt:lpstr>Thank you</vt:lpstr>
    </vt:vector>
  </TitlesOfParts>
  <Company>uw</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InfyTech - A Complete Tech Store</dc:title>
  <dc:creator>Kaushal Vibhakar</dc:creator>
  <cp:lastModifiedBy>Kaushal Vibhakar</cp:lastModifiedBy>
  <cp:revision>178</cp:revision>
  <dcterms:created xsi:type="dcterms:W3CDTF">2008-02-02T21:20:30Z</dcterms:created>
  <dcterms:modified xsi:type="dcterms:W3CDTF">2023-05-08T07:06:09Z</dcterms:modified>
</cp:coreProperties>
</file>